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75" r:id="rId2"/>
    <p:sldId id="257" r:id="rId3"/>
    <p:sldId id="265" r:id="rId4"/>
    <p:sldId id="277" r:id="rId5"/>
    <p:sldId id="276" r:id="rId6"/>
    <p:sldId id="261" r:id="rId7"/>
    <p:sldId id="266" r:id="rId8"/>
    <p:sldId id="272" r:id="rId9"/>
    <p:sldId id="284" r:id="rId10"/>
    <p:sldId id="270" r:id="rId11"/>
    <p:sldId id="271" r:id="rId12"/>
    <p:sldId id="283" r:id="rId13"/>
    <p:sldId id="278" r:id="rId14"/>
    <p:sldId id="279" r:id="rId15"/>
    <p:sldId id="280" r:id="rId16"/>
    <p:sldId id="281" r:id="rId17"/>
    <p:sldId id="282" r:id="rId18"/>
    <p:sldId id="273" r:id="rId19"/>
    <p:sldId id="285"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E4F6D-ED65-4000-AB15-D38797C5BE15}" v="12" dt="2024-12-15T15:56:52.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8" d="100"/>
          <a:sy n="88" d="100"/>
        </p:scale>
        <p:origin x="105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Xuan Tung 20215162" userId="ff5287ec-8605-4c48-8b31-3b2a9267c361" providerId="ADAL" clId="{5C1E4F6D-ED65-4000-AB15-D38797C5BE15}"/>
    <pc:docChg chg="custSel addSld delSld modSld sldOrd">
      <pc:chgData name="Nguyen Xuan Tung 20215162" userId="ff5287ec-8605-4c48-8b31-3b2a9267c361" providerId="ADAL" clId="{5C1E4F6D-ED65-4000-AB15-D38797C5BE15}" dt="2024-12-15T15:57:44.766" v="1766" actId="20577"/>
      <pc:docMkLst>
        <pc:docMk/>
      </pc:docMkLst>
      <pc:sldChg chg="del">
        <pc:chgData name="Nguyen Xuan Tung 20215162" userId="ff5287ec-8605-4c48-8b31-3b2a9267c361" providerId="ADAL" clId="{5C1E4F6D-ED65-4000-AB15-D38797C5BE15}" dt="2024-12-15T15:56:14.756" v="1678" actId="47"/>
        <pc:sldMkLst>
          <pc:docMk/>
          <pc:sldMk cId="3194012731" sldId="267"/>
        </pc:sldMkLst>
      </pc:sldChg>
      <pc:sldChg chg="ord">
        <pc:chgData name="Nguyen Xuan Tung 20215162" userId="ff5287ec-8605-4c48-8b31-3b2a9267c361" providerId="ADAL" clId="{5C1E4F6D-ED65-4000-AB15-D38797C5BE15}" dt="2024-12-15T15:48:31.507" v="1418"/>
        <pc:sldMkLst>
          <pc:docMk/>
          <pc:sldMk cId="2830535683" sldId="269"/>
        </pc:sldMkLst>
      </pc:sldChg>
      <pc:sldChg chg="ord">
        <pc:chgData name="Nguyen Xuan Tung 20215162" userId="ff5287ec-8605-4c48-8b31-3b2a9267c361" providerId="ADAL" clId="{5C1E4F6D-ED65-4000-AB15-D38797C5BE15}" dt="2024-12-15T15:29:52.756" v="3"/>
        <pc:sldMkLst>
          <pc:docMk/>
          <pc:sldMk cId="1341840600" sldId="270"/>
        </pc:sldMkLst>
      </pc:sldChg>
      <pc:sldChg chg="ord">
        <pc:chgData name="Nguyen Xuan Tung 20215162" userId="ff5287ec-8605-4c48-8b31-3b2a9267c361" providerId="ADAL" clId="{5C1E4F6D-ED65-4000-AB15-D38797C5BE15}" dt="2024-12-15T15:45:13.805" v="1414"/>
        <pc:sldMkLst>
          <pc:docMk/>
          <pc:sldMk cId="3651498809" sldId="271"/>
        </pc:sldMkLst>
      </pc:sldChg>
      <pc:sldChg chg="modSp mod ord">
        <pc:chgData name="Nguyen Xuan Tung 20215162" userId="ff5287ec-8605-4c48-8b31-3b2a9267c361" providerId="ADAL" clId="{5C1E4F6D-ED65-4000-AB15-D38797C5BE15}" dt="2024-12-15T15:41:18.256" v="1076" actId="20577"/>
        <pc:sldMkLst>
          <pc:docMk/>
          <pc:sldMk cId="644728685" sldId="272"/>
        </pc:sldMkLst>
        <pc:spChg chg="mod">
          <ac:chgData name="Nguyen Xuan Tung 20215162" userId="ff5287ec-8605-4c48-8b31-3b2a9267c361" providerId="ADAL" clId="{5C1E4F6D-ED65-4000-AB15-D38797C5BE15}" dt="2024-12-15T15:35:46.548" v="566" actId="20577"/>
          <ac:spMkLst>
            <pc:docMk/>
            <pc:sldMk cId="644728685" sldId="272"/>
            <ac:spMk id="3" creationId="{CE73DABA-0E07-DDEE-86EE-B4224D9C9822}"/>
          </ac:spMkLst>
        </pc:spChg>
        <pc:spChg chg="mod">
          <ac:chgData name="Nguyen Xuan Tung 20215162" userId="ff5287ec-8605-4c48-8b31-3b2a9267c361" providerId="ADAL" clId="{5C1E4F6D-ED65-4000-AB15-D38797C5BE15}" dt="2024-12-15T15:41:18.256" v="1076" actId="20577"/>
          <ac:spMkLst>
            <pc:docMk/>
            <pc:sldMk cId="644728685" sldId="272"/>
            <ac:spMk id="4" creationId="{D7A5E0C5-7F9C-BDE6-162B-F94E54DA8B01}"/>
          </ac:spMkLst>
        </pc:spChg>
      </pc:sldChg>
      <pc:sldChg chg="addSp delSp modSp mod ord">
        <pc:chgData name="Nguyen Xuan Tung 20215162" userId="ff5287ec-8605-4c48-8b31-3b2a9267c361" providerId="ADAL" clId="{5C1E4F6D-ED65-4000-AB15-D38797C5BE15}" dt="2024-12-15T15:57:44.766" v="1766" actId="20577"/>
        <pc:sldMkLst>
          <pc:docMk/>
          <pc:sldMk cId="2581069546" sldId="273"/>
        </pc:sldMkLst>
        <pc:spChg chg="mod">
          <ac:chgData name="Nguyen Xuan Tung 20215162" userId="ff5287ec-8605-4c48-8b31-3b2a9267c361" providerId="ADAL" clId="{5C1E4F6D-ED65-4000-AB15-D38797C5BE15}" dt="2024-12-15T15:49:19.482" v="1446" actId="20577"/>
          <ac:spMkLst>
            <pc:docMk/>
            <pc:sldMk cId="2581069546" sldId="273"/>
            <ac:spMk id="2" creationId="{22DE2BCA-A953-E4E8-9DF4-8067541650B1}"/>
          </ac:spMkLst>
        </pc:spChg>
        <pc:spChg chg="add mod">
          <ac:chgData name="Nguyen Xuan Tung 20215162" userId="ff5287ec-8605-4c48-8b31-3b2a9267c361" providerId="ADAL" clId="{5C1E4F6D-ED65-4000-AB15-D38797C5BE15}" dt="2024-12-15T15:57:44.766" v="1766" actId="20577"/>
          <ac:spMkLst>
            <pc:docMk/>
            <pc:sldMk cId="2581069546" sldId="273"/>
            <ac:spMk id="3" creationId="{486B8338-326E-08CE-FE08-E655316497E8}"/>
          </ac:spMkLst>
        </pc:spChg>
        <pc:spChg chg="del">
          <ac:chgData name="Nguyen Xuan Tung 20215162" userId="ff5287ec-8605-4c48-8b31-3b2a9267c361" providerId="ADAL" clId="{5C1E4F6D-ED65-4000-AB15-D38797C5BE15}" dt="2024-12-15T15:49:22.573" v="1448" actId="478"/>
          <ac:spMkLst>
            <pc:docMk/>
            <pc:sldMk cId="2581069546" sldId="273"/>
            <ac:spMk id="3" creationId="{F2CD60EA-6653-3AE7-7289-DD8479DAF267}"/>
          </ac:spMkLst>
        </pc:spChg>
        <pc:spChg chg="del">
          <ac:chgData name="Nguyen Xuan Tung 20215162" userId="ff5287ec-8605-4c48-8b31-3b2a9267c361" providerId="ADAL" clId="{5C1E4F6D-ED65-4000-AB15-D38797C5BE15}" dt="2024-12-15T15:49:20.274" v="1447" actId="478"/>
          <ac:spMkLst>
            <pc:docMk/>
            <pc:sldMk cId="2581069546" sldId="273"/>
            <ac:spMk id="4" creationId="{8F3E6E5C-9744-5884-9CF6-BA4CC119CD42}"/>
          </ac:spMkLst>
        </pc:spChg>
        <pc:spChg chg="add del mod">
          <ac:chgData name="Nguyen Xuan Tung 20215162" userId="ff5287ec-8605-4c48-8b31-3b2a9267c361" providerId="ADAL" clId="{5C1E4F6D-ED65-4000-AB15-D38797C5BE15}" dt="2024-12-15T15:51:12.133" v="1524"/>
          <ac:spMkLst>
            <pc:docMk/>
            <pc:sldMk cId="2581069546" sldId="273"/>
            <ac:spMk id="6" creationId="{31186B1C-954B-3FCE-B30A-A75BEAB79286}"/>
          </ac:spMkLst>
        </pc:spChg>
      </pc:sldChg>
      <pc:sldChg chg="del">
        <pc:chgData name="Nguyen Xuan Tung 20215162" userId="ff5287ec-8605-4c48-8b31-3b2a9267c361" providerId="ADAL" clId="{5C1E4F6D-ED65-4000-AB15-D38797C5BE15}" dt="2024-12-15T15:56:14.756" v="1678" actId="47"/>
        <pc:sldMkLst>
          <pc:docMk/>
          <pc:sldMk cId="1130957413" sldId="274"/>
        </pc:sldMkLst>
      </pc:sldChg>
      <pc:sldChg chg="modSp mod">
        <pc:chgData name="Nguyen Xuan Tung 20215162" userId="ff5287ec-8605-4c48-8b31-3b2a9267c361" providerId="ADAL" clId="{5C1E4F6D-ED65-4000-AB15-D38797C5BE15}" dt="2024-12-15T15:35:31.160" v="557" actId="20577"/>
        <pc:sldMkLst>
          <pc:docMk/>
          <pc:sldMk cId="2705798937" sldId="276"/>
        </pc:sldMkLst>
        <pc:spChg chg="mod">
          <ac:chgData name="Nguyen Xuan Tung 20215162" userId="ff5287ec-8605-4c48-8b31-3b2a9267c361" providerId="ADAL" clId="{5C1E4F6D-ED65-4000-AB15-D38797C5BE15}" dt="2024-12-15T15:35:31.160" v="557" actId="20577"/>
          <ac:spMkLst>
            <pc:docMk/>
            <pc:sldMk cId="2705798937" sldId="276"/>
            <ac:spMk id="4" creationId="{955771FE-D17B-A251-6236-1F4F94B19E4B}"/>
          </ac:spMkLst>
        </pc:spChg>
      </pc:sldChg>
      <pc:sldChg chg="modSp mod">
        <pc:chgData name="Nguyen Xuan Tung 20215162" userId="ff5287ec-8605-4c48-8b31-3b2a9267c361" providerId="ADAL" clId="{5C1E4F6D-ED65-4000-AB15-D38797C5BE15}" dt="2024-12-15T15:29:29.988" v="1" actId="120"/>
        <pc:sldMkLst>
          <pc:docMk/>
          <pc:sldMk cId="2967087266" sldId="277"/>
        </pc:sldMkLst>
        <pc:graphicFrameChg chg="modGraphic">
          <ac:chgData name="Nguyen Xuan Tung 20215162" userId="ff5287ec-8605-4c48-8b31-3b2a9267c361" providerId="ADAL" clId="{5C1E4F6D-ED65-4000-AB15-D38797C5BE15}" dt="2024-12-15T15:29:29.988" v="1" actId="120"/>
          <ac:graphicFrameMkLst>
            <pc:docMk/>
            <pc:sldMk cId="2967087266" sldId="277"/>
            <ac:graphicFrameMk id="5" creationId="{999AE825-987A-5F4E-D1E7-F22A476541DD}"/>
          </ac:graphicFrameMkLst>
        </pc:graphicFrameChg>
      </pc:sldChg>
      <pc:sldChg chg="modSp mod">
        <pc:chgData name="Nguyen Xuan Tung 20215162" userId="ff5287ec-8605-4c48-8b31-3b2a9267c361" providerId="ADAL" clId="{5C1E4F6D-ED65-4000-AB15-D38797C5BE15}" dt="2024-12-15T15:49:56.482" v="1515" actId="20577"/>
        <pc:sldMkLst>
          <pc:docMk/>
          <pc:sldMk cId="3288969512" sldId="282"/>
        </pc:sldMkLst>
        <pc:graphicFrameChg chg="mod modGraphic">
          <ac:chgData name="Nguyen Xuan Tung 20215162" userId="ff5287ec-8605-4c48-8b31-3b2a9267c361" providerId="ADAL" clId="{5C1E4F6D-ED65-4000-AB15-D38797C5BE15}" dt="2024-12-15T15:49:56.482" v="1515" actId="20577"/>
          <ac:graphicFrameMkLst>
            <pc:docMk/>
            <pc:sldMk cId="3288969512" sldId="282"/>
            <ac:graphicFrameMk id="6" creationId="{E9DC84DA-A0E2-0EF7-1117-5D602B70FAAC}"/>
          </ac:graphicFrameMkLst>
        </pc:graphicFrameChg>
      </pc:sldChg>
      <pc:sldChg chg="ord">
        <pc:chgData name="Nguyen Xuan Tung 20215162" userId="ff5287ec-8605-4c48-8b31-3b2a9267c361" providerId="ADAL" clId="{5C1E4F6D-ED65-4000-AB15-D38797C5BE15}" dt="2024-12-15T15:45:16.814" v="1416"/>
        <pc:sldMkLst>
          <pc:docMk/>
          <pc:sldMk cId="1756356318" sldId="283"/>
        </pc:sldMkLst>
      </pc:sldChg>
      <pc:sldChg chg="modSp add mod">
        <pc:chgData name="Nguyen Xuan Tung 20215162" userId="ff5287ec-8605-4c48-8b31-3b2a9267c361" providerId="ADAL" clId="{5C1E4F6D-ED65-4000-AB15-D38797C5BE15}" dt="2024-12-15T15:44:49.891" v="1410" actId="20577"/>
        <pc:sldMkLst>
          <pc:docMk/>
          <pc:sldMk cId="464385738" sldId="284"/>
        </pc:sldMkLst>
        <pc:spChg chg="mod">
          <ac:chgData name="Nguyen Xuan Tung 20215162" userId="ff5287ec-8605-4c48-8b31-3b2a9267c361" providerId="ADAL" clId="{5C1E4F6D-ED65-4000-AB15-D38797C5BE15}" dt="2024-12-15T15:44:49.891" v="1410" actId="20577"/>
          <ac:spMkLst>
            <pc:docMk/>
            <pc:sldMk cId="464385738" sldId="284"/>
            <ac:spMk id="4" creationId="{8D536032-E3EC-86AD-479C-32C60B10D32B}"/>
          </ac:spMkLst>
        </pc:spChg>
      </pc:sldChg>
      <pc:sldChg chg="addSp modSp add mod">
        <pc:chgData name="Nguyen Xuan Tung 20215162" userId="ff5287ec-8605-4c48-8b31-3b2a9267c361" providerId="ADAL" clId="{5C1E4F6D-ED65-4000-AB15-D38797C5BE15}" dt="2024-12-15T15:56:04.851" v="1677" actId="1076"/>
        <pc:sldMkLst>
          <pc:docMk/>
          <pc:sldMk cId="166599939" sldId="285"/>
        </pc:sldMkLst>
        <pc:spChg chg="mod">
          <ac:chgData name="Nguyen Xuan Tung 20215162" userId="ff5287ec-8605-4c48-8b31-3b2a9267c361" providerId="ADAL" clId="{5C1E4F6D-ED65-4000-AB15-D38797C5BE15}" dt="2024-12-15T15:51:45.904" v="1532" actId="20577"/>
          <ac:spMkLst>
            <pc:docMk/>
            <pc:sldMk cId="166599939" sldId="285"/>
            <ac:spMk id="2" creationId="{CCAEDB02-4D8D-140F-709E-3ECEC7A19017}"/>
          </ac:spMkLst>
        </pc:spChg>
        <pc:spChg chg="add mod">
          <ac:chgData name="Nguyen Xuan Tung 20215162" userId="ff5287ec-8605-4c48-8b31-3b2a9267c361" providerId="ADAL" clId="{5C1E4F6D-ED65-4000-AB15-D38797C5BE15}" dt="2024-12-15T15:56:04.851" v="1677" actId="1076"/>
          <ac:spMkLst>
            <pc:docMk/>
            <pc:sldMk cId="166599939" sldId="285"/>
            <ac:spMk id="3" creationId="{5DC543A2-EACF-EA46-2569-DFCB97002BAA}"/>
          </ac:spMkLst>
        </pc:spChg>
        <pc:spChg chg="add mod">
          <ac:chgData name="Nguyen Xuan Tung 20215162" userId="ff5287ec-8605-4c48-8b31-3b2a9267c361" providerId="ADAL" clId="{5C1E4F6D-ED65-4000-AB15-D38797C5BE15}" dt="2024-12-15T15:56:00.975" v="1676" actId="255"/>
          <ac:spMkLst>
            <pc:docMk/>
            <pc:sldMk cId="166599939" sldId="285"/>
            <ac:spMk id="4" creationId="{D2419001-BFB8-39B8-EC38-0F20D844346B}"/>
          </ac:spMkLst>
        </pc:spChg>
        <pc:spChg chg="add">
          <ac:chgData name="Nguyen Xuan Tung 20215162" userId="ff5287ec-8605-4c48-8b31-3b2a9267c361" providerId="ADAL" clId="{5C1E4F6D-ED65-4000-AB15-D38797C5BE15}" dt="2024-12-15T15:55:09.561" v="1662"/>
          <ac:spMkLst>
            <pc:docMk/>
            <pc:sldMk cId="166599939" sldId="285"/>
            <ac:spMk id="6" creationId="{EB172B4C-06D6-E3CE-8054-69EC2EBE3AFF}"/>
          </ac:spMkLst>
        </pc:spChg>
        <pc:spChg chg="add">
          <ac:chgData name="Nguyen Xuan Tung 20215162" userId="ff5287ec-8605-4c48-8b31-3b2a9267c361" providerId="ADAL" clId="{5C1E4F6D-ED65-4000-AB15-D38797C5BE15}" dt="2024-12-15T15:55:12.914" v="1664"/>
          <ac:spMkLst>
            <pc:docMk/>
            <pc:sldMk cId="166599939" sldId="285"/>
            <ac:spMk id="7" creationId="{0F775C0F-8A66-F1AA-099C-8F56AC2D0B81}"/>
          </ac:spMkLst>
        </pc:spChg>
      </pc:sldChg>
      <pc:sldMasterChg chg="delSldLayout">
        <pc:chgData name="Nguyen Xuan Tung 20215162" userId="ff5287ec-8605-4c48-8b31-3b2a9267c361" providerId="ADAL" clId="{5C1E4F6D-ED65-4000-AB15-D38797C5BE15}" dt="2024-12-15T15:56:14.756" v="1678" actId="47"/>
        <pc:sldMasterMkLst>
          <pc:docMk/>
          <pc:sldMasterMk cId="2819895280" sldId="2147483658"/>
        </pc:sldMasterMkLst>
        <pc:sldLayoutChg chg="del">
          <pc:chgData name="Nguyen Xuan Tung 20215162" userId="ff5287ec-8605-4c48-8b31-3b2a9267c361" providerId="ADAL" clId="{5C1E4F6D-ED65-4000-AB15-D38797C5BE15}" dt="2024-12-15T15:56:14.756" v="1678" actId="47"/>
          <pc:sldLayoutMkLst>
            <pc:docMk/>
            <pc:sldMasterMk cId="2819895280" sldId="2147483658"/>
            <pc:sldLayoutMk cId="3313388757" sldId="2147483676"/>
          </pc:sldLayoutMkLst>
        </pc:sldLayoutChg>
      </pc:sldMasterChg>
    </pc:docChg>
  </pc:docChgLst>
  <pc:docChgLst>
    <pc:chgData name="Nguyen Xuan Tung 20215162" userId="ff5287ec-8605-4c48-8b31-3b2a9267c361" providerId="ADAL" clId="{3B6D0809-80A2-472F-B650-D4DE374A892F}"/>
    <pc:docChg chg="undo custSel addSld delSld modSld sldOrd">
      <pc:chgData name="Nguyen Xuan Tung 20215162" userId="ff5287ec-8605-4c48-8b31-3b2a9267c361" providerId="ADAL" clId="{3B6D0809-80A2-472F-B650-D4DE374A892F}" dt="2024-12-14T06:34:53.424" v="1781" actId="20577"/>
      <pc:docMkLst>
        <pc:docMk/>
      </pc:docMkLst>
      <pc:sldChg chg="ord">
        <pc:chgData name="Nguyen Xuan Tung 20215162" userId="ff5287ec-8605-4c48-8b31-3b2a9267c361" providerId="ADAL" clId="{3B6D0809-80A2-472F-B650-D4DE374A892F}" dt="2024-12-14T05:16:12.595" v="60"/>
        <pc:sldMkLst>
          <pc:docMk/>
          <pc:sldMk cId="64084651" sldId="261"/>
        </pc:sldMkLst>
      </pc:sldChg>
      <pc:sldChg chg="ord">
        <pc:chgData name="Nguyen Xuan Tung 20215162" userId="ff5287ec-8605-4c48-8b31-3b2a9267c361" providerId="ADAL" clId="{3B6D0809-80A2-472F-B650-D4DE374A892F}" dt="2024-12-14T05:15:42.676" v="29"/>
        <pc:sldMkLst>
          <pc:docMk/>
          <pc:sldMk cId="2705798937" sldId="276"/>
        </pc:sldMkLst>
      </pc:sldChg>
      <pc:sldChg chg="modSp mod">
        <pc:chgData name="Nguyen Xuan Tung 20215162" userId="ff5287ec-8605-4c48-8b31-3b2a9267c361" providerId="ADAL" clId="{3B6D0809-80A2-472F-B650-D4DE374A892F}" dt="2024-12-14T05:16:05.709" v="58" actId="20577"/>
        <pc:sldMkLst>
          <pc:docMk/>
          <pc:sldMk cId="2967087266" sldId="277"/>
        </pc:sldMkLst>
        <pc:graphicFrameChg chg="mod modGraphic">
          <ac:chgData name="Nguyen Xuan Tung 20215162" userId="ff5287ec-8605-4c48-8b31-3b2a9267c361" providerId="ADAL" clId="{3B6D0809-80A2-472F-B650-D4DE374A892F}" dt="2024-12-14T05:16:05.709" v="58" actId="20577"/>
          <ac:graphicFrameMkLst>
            <pc:docMk/>
            <pc:sldMk cId="2967087266" sldId="277"/>
            <ac:graphicFrameMk id="5" creationId="{999AE825-987A-5F4E-D1E7-F22A476541DD}"/>
          </ac:graphicFrameMkLst>
        </pc:graphicFrameChg>
      </pc:sldChg>
      <pc:sldChg chg="addSp delSp modSp new mod ord">
        <pc:chgData name="Nguyen Xuan Tung 20215162" userId="ff5287ec-8605-4c48-8b31-3b2a9267c361" providerId="ADAL" clId="{3B6D0809-80A2-472F-B650-D4DE374A892F}" dt="2024-12-14T05:30:52.939" v="1171" actId="1035"/>
        <pc:sldMkLst>
          <pc:docMk/>
          <pc:sldMk cId="2555936117" sldId="281"/>
        </pc:sldMkLst>
        <pc:spChg chg="mod">
          <ac:chgData name="Nguyen Xuan Tung 20215162" userId="ff5287ec-8605-4c48-8b31-3b2a9267c361" providerId="ADAL" clId="{3B6D0809-80A2-472F-B650-D4DE374A892F}" dt="2024-12-14T05:16:49.124" v="131" actId="20577"/>
          <ac:spMkLst>
            <pc:docMk/>
            <pc:sldMk cId="2555936117" sldId="281"/>
            <ac:spMk id="3" creationId="{CE35FC6D-E836-B9F6-78D6-D454505DD183}"/>
          </ac:spMkLst>
        </pc:spChg>
        <pc:spChg chg="mod">
          <ac:chgData name="Nguyen Xuan Tung 20215162" userId="ff5287ec-8605-4c48-8b31-3b2a9267c361" providerId="ADAL" clId="{3B6D0809-80A2-472F-B650-D4DE374A892F}" dt="2024-12-14T05:20:09.094" v="297" actId="1076"/>
          <ac:spMkLst>
            <pc:docMk/>
            <pc:sldMk cId="2555936117" sldId="281"/>
            <ac:spMk id="4" creationId="{20B1FFF9-9EA3-0CF2-27E5-E9CD123D0F3E}"/>
          </ac:spMkLst>
        </pc:spChg>
        <pc:graphicFrameChg chg="add del mod">
          <ac:chgData name="Nguyen Xuan Tung 20215162" userId="ff5287ec-8605-4c48-8b31-3b2a9267c361" providerId="ADAL" clId="{3B6D0809-80A2-472F-B650-D4DE374A892F}" dt="2024-12-14T05:19:34.667" v="250" actId="478"/>
          <ac:graphicFrameMkLst>
            <pc:docMk/>
            <pc:sldMk cId="2555936117" sldId="281"/>
            <ac:graphicFrameMk id="5" creationId="{7256D56A-1A0C-16E5-D06C-EA140E3305B2}"/>
          </ac:graphicFrameMkLst>
        </pc:graphicFrameChg>
        <pc:graphicFrameChg chg="add mod modGraphic">
          <ac:chgData name="Nguyen Xuan Tung 20215162" userId="ff5287ec-8605-4c48-8b31-3b2a9267c361" providerId="ADAL" clId="{3B6D0809-80A2-472F-B650-D4DE374A892F}" dt="2024-12-14T05:30:52.939" v="1171" actId="1035"/>
          <ac:graphicFrameMkLst>
            <pc:docMk/>
            <pc:sldMk cId="2555936117" sldId="281"/>
            <ac:graphicFrameMk id="6" creationId="{19C6C6BE-C55A-F430-4427-C7B2424B9395}"/>
          </ac:graphicFrameMkLst>
        </pc:graphicFrameChg>
      </pc:sldChg>
      <pc:sldChg chg="delSp modSp add mod">
        <pc:chgData name="Nguyen Xuan Tung 20215162" userId="ff5287ec-8605-4c48-8b31-3b2a9267c361" providerId="ADAL" clId="{3B6D0809-80A2-472F-B650-D4DE374A892F}" dt="2024-12-14T06:34:53.424" v="1781" actId="20577"/>
        <pc:sldMkLst>
          <pc:docMk/>
          <pc:sldMk cId="3288969512" sldId="282"/>
        </pc:sldMkLst>
        <pc:spChg chg="mod">
          <ac:chgData name="Nguyen Xuan Tung 20215162" userId="ff5287ec-8605-4c48-8b31-3b2a9267c361" providerId="ADAL" clId="{3B6D0809-80A2-472F-B650-D4DE374A892F}" dt="2024-12-14T05:31:56.561" v="1185" actId="20577"/>
          <ac:spMkLst>
            <pc:docMk/>
            <pc:sldMk cId="3288969512" sldId="282"/>
            <ac:spMk id="3" creationId="{D858E631-FF08-DF29-8EC0-3B4C851B9A49}"/>
          </ac:spMkLst>
        </pc:spChg>
        <pc:spChg chg="del mod">
          <ac:chgData name="Nguyen Xuan Tung 20215162" userId="ff5287ec-8605-4c48-8b31-3b2a9267c361" providerId="ADAL" clId="{3B6D0809-80A2-472F-B650-D4DE374A892F}" dt="2024-12-14T05:32:04.892" v="1187" actId="478"/>
          <ac:spMkLst>
            <pc:docMk/>
            <pc:sldMk cId="3288969512" sldId="282"/>
            <ac:spMk id="4" creationId="{6CCEF671-4F9F-C352-F76C-F1CFE34927BA}"/>
          </ac:spMkLst>
        </pc:spChg>
        <pc:graphicFrameChg chg="mod modGraphic">
          <ac:chgData name="Nguyen Xuan Tung 20215162" userId="ff5287ec-8605-4c48-8b31-3b2a9267c361" providerId="ADAL" clId="{3B6D0809-80A2-472F-B650-D4DE374A892F}" dt="2024-12-14T06:34:53.424" v="1781" actId="20577"/>
          <ac:graphicFrameMkLst>
            <pc:docMk/>
            <pc:sldMk cId="3288969512" sldId="282"/>
            <ac:graphicFrameMk id="6" creationId="{E9DC84DA-A0E2-0EF7-1117-5D602B70FAAC}"/>
          </ac:graphicFrameMkLst>
        </pc:graphicFrameChg>
      </pc:sldChg>
      <pc:sldChg chg="add del">
        <pc:chgData name="Nguyen Xuan Tung 20215162" userId="ff5287ec-8605-4c48-8b31-3b2a9267c361" providerId="ADAL" clId="{3B6D0809-80A2-472F-B650-D4DE374A892F}" dt="2024-12-14T05:31:45.309" v="1174"/>
        <pc:sldMkLst>
          <pc:docMk/>
          <pc:sldMk cId="786162295"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pic>
        <p:nvPicPr>
          <p:cNvPr id="7" name="Chỗ dành sẵn cho Nội dung 6" descr="Ảnh có chứa văn bản, ảnh chụp màn hình, vòng tròn, biểu đồ&#10;&#10;Mô tả được tạo tự động">
            <a:extLst>
              <a:ext uri="{FF2B5EF4-FFF2-40B4-BE49-F238E27FC236}">
                <a16:creationId xmlns:a16="http://schemas.microsoft.com/office/drawing/2014/main" id="{CA960246-3239-8562-7847-683E132677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5948" y="1377806"/>
            <a:ext cx="7072103" cy="4800600"/>
          </a:xfrm>
        </p:spPr>
      </p:pic>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err="1"/>
              <a:t>Usecase</a:t>
            </a:r>
            <a:r>
              <a:rPr lang="en-US" dirty="0"/>
              <a:t> Diagram</a:t>
            </a:r>
          </a:p>
        </p:txBody>
      </p:sp>
    </p:spTree>
    <p:extLst>
      <p:ext uri="{BB962C8B-B14F-4D97-AF65-F5344CB8AC3E}">
        <p14:creationId xmlns:p14="http://schemas.microsoft.com/office/powerpoint/2010/main" val="134184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Sequence Diagram</a:t>
            </a:r>
            <a:endParaRPr lang="en-US" dirty="0"/>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pic>
        <p:nvPicPr>
          <p:cNvPr id="13" name="Chỗ dành sẵn cho Nội dung 12" descr="Ảnh có chứa văn bản, biểu đồ, Song song, số&#10;&#10;Mô tả được tạo tự động">
            <a:extLst>
              <a:ext uri="{FF2B5EF4-FFF2-40B4-BE49-F238E27FC236}">
                <a16:creationId xmlns:a16="http://schemas.microsoft.com/office/drawing/2014/main" id="{7D892C03-BDF7-429B-FB9A-4A45AB4642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662" y="786203"/>
            <a:ext cx="5490397" cy="5633070"/>
          </a:xfrm>
        </p:spPr>
      </p:pic>
    </p:spTree>
    <p:extLst>
      <p:ext uri="{BB962C8B-B14F-4D97-AF65-F5344CB8AC3E}">
        <p14:creationId xmlns:p14="http://schemas.microsoft.com/office/powerpoint/2010/main" val="365149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4C2E-A371-2001-9C6D-E00526EA0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2E37E-37B3-C84B-FB93-89EAC5DB7901}"/>
              </a:ext>
            </a:extLst>
          </p:cNvPr>
          <p:cNvSpPr>
            <a:spLocks noGrp="1"/>
          </p:cNvSpPr>
          <p:nvPr>
            <p:ph type="title"/>
          </p:nvPr>
        </p:nvSpPr>
        <p:spPr/>
        <p:txBody>
          <a:bodyPr/>
          <a:lstStyle/>
          <a:p>
            <a:r>
              <a:rPr lang="en-US" dirty="0"/>
              <a:t>Sequence Diagram (</a:t>
            </a:r>
            <a:r>
              <a:rPr lang="en-US" dirty="0" err="1"/>
              <a:t>tiếp</a:t>
            </a:r>
            <a:r>
              <a:rPr lang="en-US" dirty="0"/>
              <a:t>)</a:t>
            </a:r>
          </a:p>
        </p:txBody>
      </p:sp>
      <p:sp>
        <p:nvSpPr>
          <p:cNvPr id="5" name="Slide Number Placeholder 4">
            <a:extLst>
              <a:ext uri="{FF2B5EF4-FFF2-40B4-BE49-F238E27FC236}">
                <a16:creationId xmlns:a16="http://schemas.microsoft.com/office/drawing/2014/main" id="{14859552-DDD4-ACA8-B84F-6AC91CC8C5F7}"/>
              </a:ext>
            </a:extLst>
          </p:cNvPr>
          <p:cNvSpPr>
            <a:spLocks noGrp="1"/>
          </p:cNvSpPr>
          <p:nvPr>
            <p:ph type="sldNum" sz="quarter" idx="12"/>
          </p:nvPr>
        </p:nvSpPr>
        <p:spPr/>
        <p:txBody>
          <a:bodyPr/>
          <a:lstStyle/>
          <a:p>
            <a:fld id="{9EA0BE3B-158A-4EDF-80DC-E394A0D1600F}" type="slidenum">
              <a:rPr lang="en-US" smtClean="0"/>
              <a:pPr/>
              <a:t>12</a:t>
            </a:fld>
            <a:endParaRPr lang="en-US" dirty="0"/>
          </a:p>
        </p:txBody>
      </p:sp>
      <p:pic>
        <p:nvPicPr>
          <p:cNvPr id="11" name="Chỗ dành sẵn cho Nội dung 10" descr="Ảnh có chứa văn bản, Song song, số, biểu đồ&#10;&#10;Mô tả được tạo tự động">
            <a:extLst>
              <a:ext uri="{FF2B5EF4-FFF2-40B4-BE49-F238E27FC236}">
                <a16:creationId xmlns:a16="http://schemas.microsoft.com/office/drawing/2014/main" id="{CCA9F054-1386-2620-9D20-3D7688AF2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7801" y="839123"/>
            <a:ext cx="5659582" cy="5588583"/>
          </a:xfrm>
        </p:spPr>
      </p:pic>
    </p:spTree>
    <p:extLst>
      <p:ext uri="{BB962C8B-B14F-4D97-AF65-F5344CB8AC3E}">
        <p14:creationId xmlns:p14="http://schemas.microsoft.com/office/powerpoint/2010/main" val="175635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AE75-4016-289B-F75D-77DEB44196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947E4-1E64-CADC-DE6F-BAE96355C25B}"/>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530820F8-AF0D-279E-FD6E-8F15D6476B06}"/>
              </a:ext>
            </a:extLst>
          </p:cNvPr>
          <p:cNvSpPr>
            <a:spLocks noGrp="1"/>
          </p:cNvSpPr>
          <p:nvPr>
            <p:ph type="title"/>
          </p:nvPr>
        </p:nvSpPr>
        <p:spPr/>
        <p:txBody>
          <a:bodyPr/>
          <a:lstStyle/>
          <a:p>
            <a:r>
              <a:rPr lang="vi-VN" dirty="0"/>
              <a:t>2.1.  Cấu trúc thư mục hệ thống</a:t>
            </a:r>
            <a:endParaRPr lang="en-US" dirty="0"/>
          </a:p>
        </p:txBody>
      </p:sp>
      <p:sp>
        <p:nvSpPr>
          <p:cNvPr id="4" name="Text Placeholder 3">
            <a:extLst>
              <a:ext uri="{FF2B5EF4-FFF2-40B4-BE49-F238E27FC236}">
                <a16:creationId xmlns:a16="http://schemas.microsoft.com/office/drawing/2014/main" id="{A6AD0E75-2543-0538-E696-3A97D9F378C0}"/>
              </a:ext>
            </a:extLst>
          </p:cNvPr>
          <p:cNvSpPr>
            <a:spLocks noGrp="1"/>
          </p:cNvSpPr>
          <p:nvPr>
            <p:ph type="body" sz="quarter" idx="13"/>
          </p:nvPr>
        </p:nvSpPr>
        <p:spPr/>
        <p:txBody>
          <a:bodyPr/>
          <a:lstStyle/>
          <a:p>
            <a:pPr>
              <a:buFont typeface="Wingdings" panose="05000000000000000000" pitchFamily="2" charset="2"/>
              <a:buChar char="§"/>
            </a:pPr>
            <a:r>
              <a:rPr lang="vi-VN" sz="2400" dirty="0"/>
              <a:t>Client:</a:t>
            </a:r>
          </a:p>
          <a:p>
            <a:r>
              <a:rPr lang="vi-VN" sz="2400" dirty="0"/>
              <a:t>app.c: File khởi tạo ứng dụng và thiết lập kết nối socket</a:t>
            </a:r>
          </a:p>
          <a:p>
            <a:r>
              <a:rPr lang="vi-VN" sz="2400" dirty="0"/>
              <a:t>render_function.c: Xử lí các logic hiển thị giao diện và xử lí event gửi dữ liệu</a:t>
            </a:r>
          </a:p>
          <a:p>
            <a:r>
              <a:rPr lang="vi-VN" sz="2400" dirty="0"/>
              <a:t>utlis.c: Các hàm tiện ích</a:t>
            </a:r>
          </a:p>
          <a:p>
            <a:pPr>
              <a:buFont typeface="Wingdings" panose="05000000000000000000" pitchFamily="2" charset="2"/>
              <a:buChar char="§"/>
            </a:pPr>
            <a:r>
              <a:rPr lang="vi-VN" sz="2400" dirty="0"/>
              <a:t>Server:</a:t>
            </a:r>
          </a:p>
          <a:p>
            <a:r>
              <a:rPr lang="vi-VN" sz="2400" dirty="0"/>
              <a:t>Server.c: File chạy server. Quay lí việc thu nhận dữ liệu từ client và xử lí logic</a:t>
            </a:r>
          </a:p>
          <a:p>
            <a:r>
              <a:rPr lang="vi-VN" sz="2400" dirty="0"/>
              <a:t>Data/quiz.c: Xử lí logic liên quan đến các câu hỏi</a:t>
            </a:r>
          </a:p>
          <a:p>
            <a:r>
              <a:rPr lang="vi-VN" sz="2400" dirty="0"/>
              <a:t>Data/log.c: Xử lí logic logging lại hoạt động người dùng</a:t>
            </a:r>
          </a:p>
          <a:p>
            <a:r>
              <a:rPr lang="vi-VN" sz="2400" dirty="0"/>
              <a:t>Data/room.c: Xử lí logic quản lí phòng chơi</a:t>
            </a:r>
            <a:endParaRPr lang="en-US" sz="2400" dirty="0"/>
          </a:p>
        </p:txBody>
      </p:sp>
    </p:spTree>
    <p:extLst>
      <p:ext uri="{BB962C8B-B14F-4D97-AF65-F5344CB8AC3E}">
        <p14:creationId xmlns:p14="http://schemas.microsoft.com/office/powerpoint/2010/main" val="366689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7A3F-5C10-228D-84B1-938C60716A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1CACB4-2153-52D5-68CA-945A09C07D2A}"/>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A2560ECC-BB93-9711-269B-5780E24FA504}"/>
              </a:ext>
            </a:extLst>
          </p:cNvPr>
          <p:cNvSpPr>
            <a:spLocks noGrp="1"/>
          </p:cNvSpPr>
          <p:nvPr>
            <p:ph type="title"/>
          </p:nvPr>
        </p:nvSpPr>
        <p:spPr/>
        <p:txBody>
          <a:bodyPr/>
          <a:lstStyle/>
          <a:p>
            <a:r>
              <a:rPr lang="vi-VN" dirty="0"/>
              <a:t>2.2.  Vai trò của server</a:t>
            </a:r>
            <a:endParaRPr lang="en-US" dirty="0"/>
          </a:p>
        </p:txBody>
      </p:sp>
      <p:sp>
        <p:nvSpPr>
          <p:cNvPr id="4" name="Text Placeholder 3">
            <a:extLst>
              <a:ext uri="{FF2B5EF4-FFF2-40B4-BE49-F238E27FC236}">
                <a16:creationId xmlns:a16="http://schemas.microsoft.com/office/drawing/2014/main" id="{9CA766D6-8761-5E18-EEF1-FBFC50484DD2}"/>
              </a:ext>
            </a:extLst>
          </p:cNvPr>
          <p:cNvSpPr>
            <a:spLocks noGrp="1"/>
          </p:cNvSpPr>
          <p:nvPr>
            <p:ph type="body" sz="quarter" idx="13"/>
          </p:nvPr>
        </p:nvSpPr>
        <p:spPr/>
        <p:txBody>
          <a:bodyPr/>
          <a:lstStyle/>
          <a:p>
            <a:r>
              <a:rPr lang="vi-VN" sz="2400" dirty="0"/>
              <a:t>Quản lý luồng đăng nhập/đăng ký của người dùng</a:t>
            </a:r>
          </a:p>
          <a:p>
            <a:r>
              <a:rPr lang="vi-VN" sz="2400" dirty="0"/>
              <a:t>Xử lí yêu cầu tạo phòng của người chơi, cập nhật realtime danh sách ở màn hình của các người chơi khác</a:t>
            </a:r>
          </a:p>
          <a:p>
            <a:r>
              <a:rPr lang="vi-VN" sz="2400" dirty="0"/>
              <a:t>Xử lí cho các người chơi chung phòng bắt đầu trò chơi cùng lúc, chọn người chơi trả lời nhanh nhất vào ghế nóng</a:t>
            </a:r>
          </a:p>
          <a:p>
            <a:r>
              <a:rPr lang="vi-VN" sz="2400" dirty="0"/>
              <a:t>Xử lí luồng trò chơi sau khi ngồi vào ghế nóng: gửi các câu hỏi từ bộ data, xử lí yêu cầu sử dụng sự trợ giúp</a:t>
            </a:r>
          </a:p>
          <a:p>
            <a:r>
              <a:rPr lang="vi-VN" sz="2400" dirty="0"/>
              <a:t>Logging toàn bộ hoạt động của người dùng: đăng nhập, đăng ký, tạo phòng, kết quả chơi,...</a:t>
            </a:r>
          </a:p>
          <a:p>
            <a:endParaRPr lang="en-US" sz="2400" dirty="0"/>
          </a:p>
        </p:txBody>
      </p:sp>
    </p:spTree>
    <p:extLst>
      <p:ext uri="{BB962C8B-B14F-4D97-AF65-F5344CB8AC3E}">
        <p14:creationId xmlns:p14="http://schemas.microsoft.com/office/powerpoint/2010/main" val="239387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419EC-C83F-42AA-FD0C-4BF9D9494A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35A09-27AC-90E0-5FF0-1FA41872F02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0B19540-74CD-1255-754B-49CFFC17F4F2}"/>
              </a:ext>
            </a:extLst>
          </p:cNvPr>
          <p:cNvSpPr>
            <a:spLocks noGrp="1"/>
          </p:cNvSpPr>
          <p:nvPr>
            <p:ph type="title"/>
          </p:nvPr>
        </p:nvSpPr>
        <p:spPr/>
        <p:txBody>
          <a:bodyPr/>
          <a:lstStyle/>
          <a:p>
            <a:r>
              <a:rPr lang="vi-VN" dirty="0"/>
              <a:t>2.3.  Vai trò của Client</a:t>
            </a:r>
            <a:endParaRPr lang="en-US" dirty="0"/>
          </a:p>
        </p:txBody>
      </p:sp>
      <p:sp>
        <p:nvSpPr>
          <p:cNvPr id="4" name="Text Placeholder 3">
            <a:extLst>
              <a:ext uri="{FF2B5EF4-FFF2-40B4-BE49-F238E27FC236}">
                <a16:creationId xmlns:a16="http://schemas.microsoft.com/office/drawing/2014/main" id="{8107668A-7AE7-4583-3784-193E006ED217}"/>
              </a:ext>
            </a:extLst>
          </p:cNvPr>
          <p:cNvSpPr>
            <a:spLocks noGrp="1"/>
          </p:cNvSpPr>
          <p:nvPr>
            <p:ph type="body" sz="quarter" idx="13"/>
          </p:nvPr>
        </p:nvSpPr>
        <p:spPr/>
        <p:txBody>
          <a:bodyPr/>
          <a:lstStyle/>
          <a:p>
            <a:r>
              <a:rPr lang="vi-VN" sz="2400" dirty="0"/>
              <a:t>Hiển thị giao diện</a:t>
            </a:r>
          </a:p>
          <a:p>
            <a:r>
              <a:rPr lang="vi-VN" sz="2400" dirty="0"/>
              <a:t>Xử lí các event từ phía người dùng: click chuột, nhập liệu,...</a:t>
            </a:r>
          </a:p>
          <a:p>
            <a:r>
              <a:rPr lang="vi-VN" sz="2400" dirty="0"/>
              <a:t>Gửi thông tin đăng nhập/đăng ký của người dùng cho server</a:t>
            </a:r>
          </a:p>
          <a:p>
            <a:r>
              <a:rPr lang="vi-VN" sz="2400" dirty="0"/>
              <a:t>Hiển thị danh sách phòng chơi</a:t>
            </a:r>
          </a:p>
          <a:p>
            <a:r>
              <a:rPr lang="vi-VN" sz="2400" dirty="0"/>
              <a:t>Hiển thị giao diện trò chơi</a:t>
            </a:r>
          </a:p>
          <a:p>
            <a:r>
              <a:rPr lang="vi-VN" sz="2400" dirty="0"/>
              <a:t>Hiển thị kết quả chơi</a:t>
            </a:r>
            <a:endParaRPr lang="en-US" sz="2400" dirty="0"/>
          </a:p>
        </p:txBody>
      </p:sp>
    </p:spTree>
    <p:extLst>
      <p:ext uri="{BB962C8B-B14F-4D97-AF65-F5344CB8AC3E}">
        <p14:creationId xmlns:p14="http://schemas.microsoft.com/office/powerpoint/2010/main" val="6845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1E53C1-B782-094D-DE7C-D2ADB368A24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E35FC6D-E836-B9F6-78D6-D454505DD183}"/>
              </a:ext>
            </a:extLst>
          </p:cNvPr>
          <p:cNvSpPr>
            <a:spLocks noGrp="1"/>
          </p:cNvSpPr>
          <p:nvPr>
            <p:ph type="title"/>
          </p:nvPr>
        </p:nvSpPr>
        <p:spPr/>
        <p:txBody>
          <a:bodyPr/>
          <a:lstStyle/>
          <a:p>
            <a:r>
              <a:rPr lang="vi-VN" dirty="0"/>
              <a:t>3. Thiết kế giao thức và định dạng thông điệp</a:t>
            </a:r>
            <a:endParaRPr lang="en-US" dirty="0"/>
          </a:p>
        </p:txBody>
      </p:sp>
      <p:sp>
        <p:nvSpPr>
          <p:cNvPr id="4" name="Content Placeholder 3">
            <a:extLst>
              <a:ext uri="{FF2B5EF4-FFF2-40B4-BE49-F238E27FC236}">
                <a16:creationId xmlns:a16="http://schemas.microsoft.com/office/drawing/2014/main" id="{20B1FFF9-9EA3-0CF2-27E5-E9CD123D0F3E}"/>
              </a:ext>
            </a:extLst>
          </p:cNvPr>
          <p:cNvSpPr>
            <a:spLocks noGrp="1"/>
          </p:cNvSpPr>
          <p:nvPr>
            <p:ph sz="quarter" idx="13"/>
          </p:nvPr>
        </p:nvSpPr>
        <p:spPr>
          <a:xfrm>
            <a:off x="234823" y="899542"/>
            <a:ext cx="8674100" cy="5303393"/>
          </a:xfrm>
        </p:spPr>
        <p:txBody>
          <a:bodyPr/>
          <a:lstStyle/>
          <a:p>
            <a:r>
              <a:rPr lang="vi-VN" dirty="0"/>
              <a:t>Sử dụng kết TCP/IP để kết nối client-server</a:t>
            </a:r>
          </a:p>
          <a:p>
            <a:r>
              <a:rPr lang="vi-VN" dirty="0"/>
              <a:t>Bảng định dạng thông điệp</a:t>
            </a:r>
          </a:p>
          <a:p>
            <a:pPr marL="0" indent="0">
              <a:buNone/>
            </a:pPr>
            <a:endParaRPr lang="en-US" dirty="0"/>
          </a:p>
        </p:txBody>
      </p:sp>
      <p:graphicFrame>
        <p:nvGraphicFramePr>
          <p:cNvPr id="6" name="Table 5">
            <a:extLst>
              <a:ext uri="{FF2B5EF4-FFF2-40B4-BE49-F238E27FC236}">
                <a16:creationId xmlns:a16="http://schemas.microsoft.com/office/drawing/2014/main" id="{19C6C6BE-C55A-F430-4427-C7B2424B9395}"/>
              </a:ext>
            </a:extLst>
          </p:cNvPr>
          <p:cNvGraphicFramePr>
            <a:graphicFrameLocks noGrp="1"/>
          </p:cNvGraphicFramePr>
          <p:nvPr>
            <p:extLst>
              <p:ext uri="{D42A27DB-BD31-4B8C-83A1-F6EECF244321}">
                <p14:modId xmlns:p14="http://schemas.microsoft.com/office/powerpoint/2010/main" val="3745435621"/>
              </p:ext>
            </p:extLst>
          </p:nvPr>
        </p:nvGraphicFramePr>
        <p:xfrm>
          <a:off x="288860" y="1934434"/>
          <a:ext cx="8566026" cy="4118022"/>
        </p:xfrm>
        <a:graphic>
          <a:graphicData uri="http://schemas.openxmlformats.org/drawingml/2006/table">
            <a:tbl>
              <a:tblPr firstRow="1" bandRow="1">
                <a:tableStyleId>{5C22544A-7EE6-4342-B048-85BDC9FD1C3A}</a:tableStyleId>
              </a:tblPr>
              <a:tblGrid>
                <a:gridCol w="1556659">
                  <a:extLst>
                    <a:ext uri="{9D8B030D-6E8A-4147-A177-3AD203B41FA5}">
                      <a16:colId xmlns:a16="http://schemas.microsoft.com/office/drawing/2014/main" val="2131456512"/>
                    </a:ext>
                  </a:extLst>
                </a:gridCol>
                <a:gridCol w="1703614">
                  <a:extLst>
                    <a:ext uri="{9D8B030D-6E8A-4147-A177-3AD203B41FA5}">
                      <a16:colId xmlns:a16="http://schemas.microsoft.com/office/drawing/2014/main" val="1416479869"/>
                    </a:ext>
                  </a:extLst>
                </a:gridCol>
                <a:gridCol w="5305753">
                  <a:extLst>
                    <a:ext uri="{9D8B030D-6E8A-4147-A177-3AD203B41FA5}">
                      <a16:colId xmlns:a16="http://schemas.microsoft.com/office/drawing/2014/main" val="1888213712"/>
                    </a:ext>
                  </a:extLst>
                </a:gridCol>
              </a:tblGrid>
              <a:tr h="414702">
                <a:tc>
                  <a:txBody>
                    <a:bodyPr/>
                    <a:lstStyle/>
                    <a:p>
                      <a:r>
                        <a:rPr lang="vi-VN" sz="1600" dirty="0"/>
                        <a:t>Thông điệp</a:t>
                      </a:r>
                      <a:endParaRPr lang="en-US" sz="1600" dirty="0"/>
                    </a:p>
                  </a:txBody>
                  <a:tcPr/>
                </a:tc>
                <a:tc>
                  <a:txBody>
                    <a:bodyPr/>
                    <a:lstStyle/>
                    <a:p>
                      <a:r>
                        <a:rPr lang="vi-VN" sz="1600" dirty="0"/>
                        <a:t>Phía gửi</a:t>
                      </a:r>
                      <a:endParaRPr lang="en-US" sz="1600" dirty="0"/>
                    </a:p>
                  </a:txBody>
                  <a:tcPr/>
                </a:tc>
                <a:tc>
                  <a:txBody>
                    <a:bodyPr/>
                    <a:lstStyle/>
                    <a:p>
                      <a:r>
                        <a:rPr lang="vi-VN" sz="1600" dirty="0"/>
                        <a:t>Mô tả</a:t>
                      </a:r>
                      <a:endParaRPr lang="en-US" sz="1600" dirty="0"/>
                    </a:p>
                  </a:txBody>
                  <a:tcPr/>
                </a:tc>
                <a:extLst>
                  <a:ext uri="{0D108BD9-81ED-4DB2-BD59-A6C34878D82A}">
                    <a16:rowId xmlns:a16="http://schemas.microsoft.com/office/drawing/2014/main" val="210979217"/>
                  </a:ext>
                </a:extLst>
              </a:tr>
              <a:tr h="370840">
                <a:tc>
                  <a:txBody>
                    <a:bodyPr/>
                    <a:lstStyle/>
                    <a:p>
                      <a:r>
                        <a:rPr lang="vi-VN" sz="1600" dirty="0"/>
                        <a:t>0x01</a:t>
                      </a:r>
                      <a:endParaRPr lang="en-US" sz="1600" dirty="0"/>
                    </a:p>
                  </a:txBody>
                  <a:tcPr/>
                </a:tc>
                <a:tc>
                  <a:txBody>
                    <a:bodyPr/>
                    <a:lstStyle/>
                    <a:p>
                      <a:r>
                        <a:rPr lang="en-US" sz="1600" dirty="0"/>
                        <a:t>Client → Server</a:t>
                      </a:r>
                    </a:p>
                  </a:txBody>
                  <a:tcPr/>
                </a:tc>
                <a:tc>
                  <a:txBody>
                    <a:bodyPr/>
                    <a:lstStyle/>
                    <a:p>
                      <a:r>
                        <a:rPr lang="vi-VN" sz="1600" dirty="0"/>
                        <a:t>Gửi dùng gửi yêu cầu đăng nhập (kèm username, password)</a:t>
                      </a:r>
                      <a:endParaRPr lang="en-US" sz="1600" dirty="0"/>
                    </a:p>
                  </a:txBody>
                  <a:tcPr/>
                </a:tc>
                <a:extLst>
                  <a:ext uri="{0D108BD9-81ED-4DB2-BD59-A6C34878D82A}">
                    <a16:rowId xmlns:a16="http://schemas.microsoft.com/office/drawing/2014/main" val="4119754301"/>
                  </a:ext>
                </a:extLst>
              </a:tr>
              <a:tr h="370840">
                <a:tc>
                  <a:txBody>
                    <a:bodyPr/>
                    <a:lstStyle/>
                    <a:p>
                      <a:r>
                        <a:rPr lang="vi-VN" sz="1600" dirty="0"/>
                        <a:t>0x02</a:t>
                      </a:r>
                      <a:endParaRPr lang="en-US" sz="1600" dirty="0"/>
                    </a:p>
                  </a:txBody>
                  <a:tcPr/>
                </a:tc>
                <a:tc>
                  <a:txBody>
                    <a:bodyPr/>
                    <a:lstStyle/>
                    <a:p>
                      <a:r>
                        <a:rPr lang="vi-VN" sz="1600" dirty="0"/>
                        <a:t>Server </a:t>
                      </a:r>
                      <a:r>
                        <a:rPr lang="en-US" sz="1600" dirty="0"/>
                        <a:t>→</a:t>
                      </a:r>
                      <a:r>
                        <a:rPr lang="vi-VN" sz="1600" dirty="0"/>
                        <a:t> Client</a:t>
                      </a:r>
                      <a:endParaRPr lang="en-US" sz="1600" dirty="0"/>
                    </a:p>
                  </a:txBody>
                  <a:tcPr/>
                </a:tc>
                <a:tc>
                  <a:txBody>
                    <a:bodyPr/>
                    <a:lstStyle/>
                    <a:p>
                      <a:r>
                        <a:rPr lang="vi-VN" sz="1600" dirty="0"/>
                        <a:t>Trả về mã đăng nhập thành công</a:t>
                      </a:r>
                      <a:endParaRPr lang="en-US" sz="1600" dirty="0"/>
                    </a:p>
                  </a:txBody>
                  <a:tcPr/>
                </a:tc>
                <a:extLst>
                  <a:ext uri="{0D108BD9-81ED-4DB2-BD59-A6C34878D82A}">
                    <a16:rowId xmlns:a16="http://schemas.microsoft.com/office/drawing/2014/main" val="3202592873"/>
                  </a:ext>
                </a:extLst>
              </a:tr>
              <a:tr h="370840">
                <a:tc>
                  <a:txBody>
                    <a:bodyPr/>
                    <a:lstStyle/>
                    <a:p>
                      <a:r>
                        <a:rPr lang="vi-VN" sz="1600" dirty="0"/>
                        <a:t>0x03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Trả về mã đăng nhập thất bại</a:t>
                      </a:r>
                      <a:endParaRPr lang="en-US" sz="1600" dirty="0"/>
                    </a:p>
                  </a:txBody>
                  <a:tcPr/>
                </a:tc>
                <a:extLst>
                  <a:ext uri="{0D108BD9-81ED-4DB2-BD59-A6C34878D82A}">
                    <a16:rowId xmlns:a16="http://schemas.microsoft.com/office/drawing/2014/main" val="533751023"/>
                  </a:ext>
                </a:extLst>
              </a:tr>
              <a:tr h="370840">
                <a:tc>
                  <a:txBody>
                    <a:bodyPr/>
                    <a:lstStyle/>
                    <a:p>
                      <a:r>
                        <a:rPr lang="vi-VN" sz="1600" dirty="0"/>
                        <a:t>0x04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p>
                  </a:txBody>
                  <a:tcPr/>
                </a:tc>
                <a:tc>
                  <a:txBody>
                    <a:bodyPr/>
                    <a:lstStyle/>
                    <a:p>
                      <a:r>
                        <a:rPr lang="vi-VN" sz="1600" dirty="0"/>
                        <a:t>Gửi yêu cầu đăng ký tài khoản</a:t>
                      </a:r>
                      <a:endParaRPr lang="en-US" sz="1600" dirty="0"/>
                    </a:p>
                  </a:txBody>
                  <a:tcPr/>
                </a:tc>
                <a:extLst>
                  <a:ext uri="{0D108BD9-81ED-4DB2-BD59-A6C34878D82A}">
                    <a16:rowId xmlns:a16="http://schemas.microsoft.com/office/drawing/2014/main" val="4173729533"/>
                  </a:ext>
                </a:extLst>
              </a:tr>
              <a:tr h="328068">
                <a:tc>
                  <a:txBody>
                    <a:bodyPr/>
                    <a:lstStyle/>
                    <a:p>
                      <a:r>
                        <a:rPr lang="vi-VN" sz="1600" dirty="0"/>
                        <a:t>0x05</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Trả về kết quả đăng ký thành công</a:t>
                      </a:r>
                      <a:endParaRPr lang="en-US" sz="1600" dirty="0"/>
                    </a:p>
                  </a:txBody>
                  <a:tcPr/>
                </a:tc>
                <a:extLst>
                  <a:ext uri="{0D108BD9-81ED-4DB2-BD59-A6C34878D82A}">
                    <a16:rowId xmlns:a16="http://schemas.microsoft.com/office/drawing/2014/main" val="2918780799"/>
                  </a:ext>
                </a:extLst>
              </a:tr>
              <a:tr h="328068">
                <a:tc>
                  <a:txBody>
                    <a:bodyPr/>
                    <a:lstStyle/>
                    <a:p>
                      <a:r>
                        <a:rPr lang="vi-VN" sz="1600" dirty="0"/>
                        <a:t>0x06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Trả về kết quả đăng ký thất bại do tên username bị trùng</a:t>
                      </a:r>
                      <a:endParaRPr lang="en-US" sz="1600" dirty="0"/>
                    </a:p>
                  </a:txBody>
                  <a:tcPr/>
                </a:tc>
                <a:extLst>
                  <a:ext uri="{0D108BD9-81ED-4DB2-BD59-A6C34878D82A}">
                    <a16:rowId xmlns:a16="http://schemas.microsoft.com/office/drawing/2014/main" val="1079580832"/>
                  </a:ext>
                </a:extLst>
              </a:tr>
              <a:tr h="328068">
                <a:tc>
                  <a:txBody>
                    <a:bodyPr/>
                    <a:lstStyle/>
                    <a:p>
                      <a:r>
                        <a:rPr lang="vi-VN" sz="1600" dirty="0"/>
                        <a:t>0x07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yêu cầu nhận câu hỏi, server trả về data câu hỏi</a:t>
                      </a:r>
                      <a:endParaRPr lang="en-US" sz="1600" dirty="0"/>
                    </a:p>
                  </a:txBody>
                  <a:tcPr/>
                </a:tc>
                <a:extLst>
                  <a:ext uri="{0D108BD9-81ED-4DB2-BD59-A6C34878D82A}">
                    <a16:rowId xmlns:a16="http://schemas.microsoft.com/office/drawing/2014/main" val="3590093665"/>
                  </a:ext>
                </a:extLst>
              </a:tr>
              <a:tr h="328068">
                <a:tc>
                  <a:txBody>
                    <a:bodyPr/>
                    <a:lstStyle/>
                    <a:p>
                      <a:r>
                        <a:rPr lang="vi-VN" sz="1600" dirty="0"/>
                        <a:t>0x08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khi người dùng chọn đáp án</a:t>
                      </a:r>
                      <a:endParaRPr lang="en-US" sz="1600" dirty="0"/>
                    </a:p>
                  </a:txBody>
                  <a:tcPr/>
                </a:tc>
                <a:extLst>
                  <a:ext uri="{0D108BD9-81ED-4DB2-BD59-A6C34878D82A}">
                    <a16:rowId xmlns:a16="http://schemas.microsoft.com/office/drawing/2014/main" val="750093135"/>
                  </a:ext>
                </a:extLst>
              </a:tr>
              <a:tr h="328068">
                <a:tc>
                  <a:txBody>
                    <a:bodyPr/>
                    <a:lstStyle/>
                    <a:p>
                      <a:r>
                        <a:rPr lang="vi-VN" sz="1600" dirty="0"/>
                        <a:t>0x09</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thông điệp người dùng chọn đáp án đúng</a:t>
                      </a:r>
                      <a:endParaRPr lang="en-US" sz="1600" dirty="0"/>
                    </a:p>
                  </a:txBody>
                  <a:tcPr/>
                </a:tc>
                <a:extLst>
                  <a:ext uri="{0D108BD9-81ED-4DB2-BD59-A6C34878D82A}">
                    <a16:rowId xmlns:a16="http://schemas.microsoft.com/office/drawing/2014/main" val="2547869485"/>
                  </a:ext>
                </a:extLst>
              </a:tr>
              <a:tr h="328068">
                <a:tc>
                  <a:txBody>
                    <a:bodyPr/>
                    <a:lstStyle/>
                    <a:p>
                      <a:r>
                        <a:rPr lang="vi-VN" sz="1600" dirty="0"/>
                        <a:t>0x10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Người dùng chọn đáp án sai</a:t>
                      </a:r>
                      <a:endParaRPr lang="en-US" sz="1600" dirty="0"/>
                    </a:p>
                  </a:txBody>
                  <a:tcPr/>
                </a:tc>
                <a:extLst>
                  <a:ext uri="{0D108BD9-81ED-4DB2-BD59-A6C34878D82A}">
                    <a16:rowId xmlns:a16="http://schemas.microsoft.com/office/drawing/2014/main" val="3428171566"/>
                  </a:ext>
                </a:extLst>
              </a:tr>
            </a:tbl>
          </a:graphicData>
        </a:graphic>
      </p:graphicFrame>
    </p:spTree>
    <p:extLst>
      <p:ext uri="{BB962C8B-B14F-4D97-AF65-F5344CB8AC3E}">
        <p14:creationId xmlns:p14="http://schemas.microsoft.com/office/powerpoint/2010/main" val="255593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B3DA6-12B8-4D73-EB99-113235C5D1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24257-9C16-F54B-E6A4-3544DBBC8B88}"/>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858E631-FF08-DF29-8EC0-3B4C851B9A49}"/>
              </a:ext>
            </a:extLst>
          </p:cNvPr>
          <p:cNvSpPr>
            <a:spLocks noGrp="1"/>
          </p:cNvSpPr>
          <p:nvPr>
            <p:ph type="title"/>
          </p:nvPr>
        </p:nvSpPr>
        <p:spPr/>
        <p:txBody>
          <a:bodyPr/>
          <a:lstStyle/>
          <a:p>
            <a:r>
              <a:rPr lang="vi-VN" dirty="0"/>
              <a:t>Bảng định dạng thông điệp (tiếp)</a:t>
            </a:r>
          </a:p>
        </p:txBody>
      </p:sp>
      <p:graphicFrame>
        <p:nvGraphicFramePr>
          <p:cNvPr id="6" name="Table 5">
            <a:extLst>
              <a:ext uri="{FF2B5EF4-FFF2-40B4-BE49-F238E27FC236}">
                <a16:creationId xmlns:a16="http://schemas.microsoft.com/office/drawing/2014/main" id="{E9DC84DA-A0E2-0EF7-1117-5D602B70FAAC}"/>
              </a:ext>
            </a:extLst>
          </p:cNvPr>
          <p:cNvGraphicFramePr>
            <a:graphicFrameLocks noGrp="1"/>
          </p:cNvGraphicFramePr>
          <p:nvPr>
            <p:extLst>
              <p:ext uri="{D42A27DB-BD31-4B8C-83A1-F6EECF244321}">
                <p14:modId xmlns:p14="http://schemas.microsoft.com/office/powerpoint/2010/main" val="4104613782"/>
              </p:ext>
            </p:extLst>
          </p:nvPr>
        </p:nvGraphicFramePr>
        <p:xfrm>
          <a:off x="235077" y="1047248"/>
          <a:ext cx="8566026" cy="4976542"/>
        </p:xfrm>
        <a:graphic>
          <a:graphicData uri="http://schemas.openxmlformats.org/drawingml/2006/table">
            <a:tbl>
              <a:tblPr firstRow="1" bandRow="1">
                <a:tableStyleId>{5C22544A-7EE6-4342-B048-85BDC9FD1C3A}</a:tableStyleId>
              </a:tblPr>
              <a:tblGrid>
                <a:gridCol w="1556659">
                  <a:extLst>
                    <a:ext uri="{9D8B030D-6E8A-4147-A177-3AD203B41FA5}">
                      <a16:colId xmlns:a16="http://schemas.microsoft.com/office/drawing/2014/main" val="2131456512"/>
                    </a:ext>
                  </a:extLst>
                </a:gridCol>
                <a:gridCol w="1703614">
                  <a:extLst>
                    <a:ext uri="{9D8B030D-6E8A-4147-A177-3AD203B41FA5}">
                      <a16:colId xmlns:a16="http://schemas.microsoft.com/office/drawing/2014/main" val="1416479869"/>
                    </a:ext>
                  </a:extLst>
                </a:gridCol>
                <a:gridCol w="5305753">
                  <a:extLst>
                    <a:ext uri="{9D8B030D-6E8A-4147-A177-3AD203B41FA5}">
                      <a16:colId xmlns:a16="http://schemas.microsoft.com/office/drawing/2014/main" val="1888213712"/>
                    </a:ext>
                  </a:extLst>
                </a:gridCol>
              </a:tblGrid>
              <a:tr h="414702">
                <a:tc>
                  <a:txBody>
                    <a:bodyPr/>
                    <a:lstStyle/>
                    <a:p>
                      <a:r>
                        <a:rPr lang="vi-VN" sz="1600" dirty="0"/>
                        <a:t>Thông điệp</a:t>
                      </a:r>
                      <a:endParaRPr lang="en-US" sz="1600" dirty="0"/>
                    </a:p>
                  </a:txBody>
                  <a:tcPr/>
                </a:tc>
                <a:tc>
                  <a:txBody>
                    <a:bodyPr/>
                    <a:lstStyle/>
                    <a:p>
                      <a:r>
                        <a:rPr lang="vi-VN" sz="1600" dirty="0"/>
                        <a:t>Phía gửi</a:t>
                      </a:r>
                      <a:endParaRPr lang="en-US" sz="1600" dirty="0"/>
                    </a:p>
                  </a:txBody>
                  <a:tcPr/>
                </a:tc>
                <a:tc>
                  <a:txBody>
                    <a:bodyPr/>
                    <a:lstStyle/>
                    <a:p>
                      <a:r>
                        <a:rPr lang="vi-VN" sz="1600" dirty="0"/>
                        <a:t>Mô tả</a:t>
                      </a:r>
                      <a:endParaRPr lang="en-US" sz="1600" dirty="0"/>
                    </a:p>
                  </a:txBody>
                  <a:tcPr/>
                </a:tc>
                <a:extLst>
                  <a:ext uri="{0D108BD9-81ED-4DB2-BD59-A6C34878D82A}">
                    <a16:rowId xmlns:a16="http://schemas.microsoft.com/office/drawing/2014/main" val="210979217"/>
                  </a:ext>
                </a:extLst>
              </a:tr>
              <a:tr h="370840">
                <a:tc>
                  <a:txBody>
                    <a:bodyPr/>
                    <a:lstStyle/>
                    <a:p>
                      <a:r>
                        <a:rPr lang="vi-VN" sz="1600" dirty="0"/>
                        <a:t>0x11</a:t>
                      </a:r>
                      <a:endParaRPr lang="en-US" sz="1600" dirty="0"/>
                    </a:p>
                  </a:txBody>
                  <a:tcPr/>
                </a:tc>
                <a:tc>
                  <a:txBody>
                    <a:bodyPr/>
                    <a:lstStyle/>
                    <a:p>
                      <a:r>
                        <a:rPr lang="en-US" sz="1600" dirty="0"/>
                        <a:t>Client → Server</a:t>
                      </a:r>
                    </a:p>
                  </a:txBody>
                  <a:tcPr/>
                </a:tc>
                <a:tc>
                  <a:txBody>
                    <a:bodyPr/>
                    <a:lstStyle/>
                    <a:p>
                      <a:r>
                        <a:rPr lang="vi-VN" sz="1600" dirty="0"/>
                        <a:t>Gửi yêu cầu sử dụng sự trợ giúp 50/50</a:t>
                      </a:r>
                      <a:endParaRPr lang="en-US" sz="1600" dirty="0"/>
                    </a:p>
                  </a:txBody>
                  <a:tcPr/>
                </a:tc>
                <a:extLst>
                  <a:ext uri="{0D108BD9-81ED-4DB2-BD59-A6C34878D82A}">
                    <a16:rowId xmlns:a16="http://schemas.microsoft.com/office/drawing/2014/main" val="4119754301"/>
                  </a:ext>
                </a:extLst>
              </a:tr>
              <a:tr h="370840">
                <a:tc>
                  <a:txBody>
                    <a:bodyPr/>
                    <a:lstStyle/>
                    <a:p>
                      <a:r>
                        <a:rPr lang="vi-VN" sz="1600" dirty="0"/>
                        <a:t>0x</a:t>
                      </a:r>
                      <a:r>
                        <a:rPr lang="en-US" sz="1600" dirty="0"/>
                        <a:t>12</a:t>
                      </a:r>
                    </a:p>
                  </a:txBody>
                  <a:tcPr/>
                </a:tc>
                <a:tc>
                  <a:txBody>
                    <a:bodyPr/>
                    <a:lstStyle/>
                    <a:p>
                      <a:r>
                        <a:rPr lang="vi-VN" sz="1600" dirty="0"/>
                        <a:t>Server </a:t>
                      </a:r>
                      <a:r>
                        <a:rPr lang="en-US" sz="1600" dirty="0"/>
                        <a:t>→</a:t>
                      </a:r>
                      <a:r>
                        <a:rPr lang="vi-VN" sz="1600" dirty="0"/>
                        <a:t> Client</a:t>
                      </a:r>
                      <a:endParaRPr lang="en-US" sz="1600" dirty="0"/>
                    </a:p>
                  </a:txBody>
                  <a:tcPr/>
                </a:tc>
                <a:tc>
                  <a:txBody>
                    <a:bodyPr/>
                    <a:lstStyle/>
                    <a:p>
                      <a:r>
                        <a:rPr lang="vi-VN" sz="1600" dirty="0"/>
                        <a:t>Trả về kết quả đúng</a:t>
                      </a:r>
                      <a:endParaRPr lang="en-US" sz="1600" dirty="0"/>
                    </a:p>
                  </a:txBody>
                  <a:tcPr/>
                </a:tc>
                <a:extLst>
                  <a:ext uri="{0D108BD9-81ED-4DB2-BD59-A6C34878D82A}">
                    <a16:rowId xmlns:a16="http://schemas.microsoft.com/office/drawing/2014/main" val="3202592873"/>
                  </a:ext>
                </a:extLst>
              </a:tr>
              <a:tr h="370840">
                <a:tc>
                  <a:txBody>
                    <a:bodyPr/>
                    <a:lstStyle/>
                    <a:p>
                      <a:r>
                        <a:rPr lang="vi-VN" sz="1600" dirty="0"/>
                        <a:t>0x13</a:t>
                      </a:r>
                      <a:endParaRPr lang="en-US" sz="1600" dirty="0"/>
                    </a:p>
                  </a:txBody>
                  <a:tcPr/>
                </a:tc>
                <a:tc>
                  <a:txBody>
                    <a:bodyPr/>
                    <a:lstStyle/>
                    <a:p>
                      <a:r>
                        <a:rPr lang="en-US" sz="1600" dirty="0"/>
                        <a:t>Client → Server</a:t>
                      </a:r>
                    </a:p>
                  </a:txBody>
                  <a:tcPr/>
                </a:tc>
                <a:tc>
                  <a:txBody>
                    <a:bodyPr/>
                    <a:lstStyle/>
                    <a:p>
                      <a:r>
                        <a:rPr lang="vi-VN" sz="1600" dirty="0"/>
                        <a:t>Gửi yêu cầu tạo phòng</a:t>
                      </a:r>
                      <a:endParaRPr lang="en-US" sz="1600" dirty="0"/>
                    </a:p>
                  </a:txBody>
                  <a:tcPr/>
                </a:tc>
                <a:extLst>
                  <a:ext uri="{0D108BD9-81ED-4DB2-BD59-A6C34878D82A}">
                    <a16:rowId xmlns:a16="http://schemas.microsoft.com/office/drawing/2014/main" val="533751023"/>
                  </a:ext>
                </a:extLst>
              </a:tr>
              <a:tr h="370840">
                <a:tc>
                  <a:txBody>
                    <a:bodyPr/>
                    <a:lstStyle/>
                    <a:p>
                      <a:r>
                        <a:rPr lang="vi-VN" sz="1600" dirty="0"/>
                        <a:t>0x14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danh sách phòng mới cập nhật</a:t>
                      </a:r>
                      <a:endParaRPr lang="en-US" sz="1600" dirty="0"/>
                    </a:p>
                  </a:txBody>
                  <a:tcPr/>
                </a:tc>
                <a:extLst>
                  <a:ext uri="{0D108BD9-81ED-4DB2-BD59-A6C34878D82A}">
                    <a16:rowId xmlns:a16="http://schemas.microsoft.com/office/drawing/2014/main" val="4173729533"/>
                  </a:ext>
                </a:extLst>
              </a:tr>
              <a:tr h="328068">
                <a:tc>
                  <a:txBody>
                    <a:bodyPr/>
                    <a:lstStyle/>
                    <a:p>
                      <a:r>
                        <a:rPr lang="vi-VN" sz="1600" dirty="0"/>
                        <a:t>0x15</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thông điệp join phòng</a:t>
                      </a:r>
                      <a:endParaRPr lang="en-US" sz="1600" dirty="0"/>
                    </a:p>
                  </a:txBody>
                  <a:tcPr/>
                </a:tc>
                <a:extLst>
                  <a:ext uri="{0D108BD9-81ED-4DB2-BD59-A6C34878D82A}">
                    <a16:rowId xmlns:a16="http://schemas.microsoft.com/office/drawing/2014/main" val="2918780799"/>
                  </a:ext>
                </a:extLst>
              </a:tr>
              <a:tr h="328068">
                <a:tc>
                  <a:txBody>
                    <a:bodyPr/>
                    <a:lstStyle/>
                    <a:p>
                      <a:r>
                        <a:rPr lang="vi-VN" sz="1600" dirty="0"/>
                        <a:t>0x16</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thông báo bắt đầu trò chơi</a:t>
                      </a:r>
                      <a:endParaRPr lang="en-US" sz="1600" dirty="0"/>
                    </a:p>
                  </a:txBody>
                  <a:tcPr/>
                </a:tc>
                <a:extLst>
                  <a:ext uri="{0D108BD9-81ED-4DB2-BD59-A6C34878D82A}">
                    <a16:rowId xmlns:a16="http://schemas.microsoft.com/office/drawing/2014/main" val="1079580832"/>
                  </a:ext>
                </a:extLst>
              </a:tr>
              <a:tr h="328068">
                <a:tc>
                  <a:txBody>
                    <a:bodyPr/>
                    <a:lstStyle/>
                    <a:p>
                      <a:r>
                        <a:rPr lang="vi-VN" sz="1600" dirty="0"/>
                        <a:t>0x17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Thông báo người dùng đang ở màn hình danh sách phòng</a:t>
                      </a:r>
                      <a:endParaRPr lang="en-US" sz="1600" dirty="0"/>
                    </a:p>
                  </a:txBody>
                  <a:tcPr/>
                </a:tc>
                <a:extLst>
                  <a:ext uri="{0D108BD9-81ED-4DB2-BD59-A6C34878D82A}">
                    <a16:rowId xmlns:a16="http://schemas.microsoft.com/office/drawing/2014/main" val="3590093665"/>
                  </a:ext>
                </a:extLst>
              </a:tr>
              <a:tr h="328068">
                <a:tc>
                  <a:txBody>
                    <a:bodyPr/>
                    <a:lstStyle/>
                    <a:p>
                      <a:r>
                        <a:rPr lang="vi-VN" sz="1600" dirty="0"/>
                        <a:t>0x18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Kiểm tra người dùng có đang ở màn hình danh sách phòng không</a:t>
                      </a:r>
                      <a:endParaRPr lang="en-US" sz="1600" dirty="0"/>
                    </a:p>
                  </a:txBody>
                  <a:tcPr/>
                </a:tc>
                <a:extLst>
                  <a:ext uri="{0D108BD9-81ED-4DB2-BD59-A6C34878D82A}">
                    <a16:rowId xmlns:a16="http://schemas.microsoft.com/office/drawing/2014/main" val="750093135"/>
                  </a:ext>
                </a:extLst>
              </a:tr>
              <a:tr h="328068">
                <a:tc>
                  <a:txBody>
                    <a:bodyPr/>
                    <a:lstStyle/>
                    <a:p>
                      <a:r>
                        <a:rPr lang="vi-VN" sz="1600" dirty="0"/>
                        <a:t>0x</a:t>
                      </a:r>
                      <a:r>
                        <a:rPr lang="en-US" sz="1600" dirty="0"/>
                        <a:t>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vi-VN" sz="1600" dirty="0"/>
                        <a:t>Gửi thông điệp người dùng chọn đáp án đúng</a:t>
                      </a:r>
                      <a:endParaRPr lang="en-US" sz="1600" dirty="0"/>
                    </a:p>
                  </a:txBody>
                  <a:tcPr/>
                </a:tc>
                <a:extLst>
                  <a:ext uri="{0D108BD9-81ED-4DB2-BD59-A6C34878D82A}">
                    <a16:rowId xmlns:a16="http://schemas.microsoft.com/office/drawing/2014/main" val="2547869485"/>
                  </a:ext>
                </a:extLst>
              </a:tr>
              <a:tr h="328068">
                <a:tc>
                  <a:txBody>
                    <a:bodyPr/>
                    <a:lstStyle/>
                    <a:p>
                      <a:r>
                        <a:rPr lang="vi-VN" sz="1600" dirty="0"/>
                        <a:t>0x</a:t>
                      </a:r>
                      <a:r>
                        <a:rPr lang="en-US" sz="1600"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t>Server </a:t>
                      </a:r>
                      <a:r>
                        <a:rPr lang="en-US" sz="1600" dirty="0"/>
                        <a:t>→</a:t>
                      </a:r>
                      <a:r>
                        <a:rPr lang="vi-VN" sz="1600" dirty="0"/>
                        <a:t> Client</a:t>
                      </a:r>
                      <a:endParaRPr lang="en-US" sz="1600" dirty="0"/>
                    </a:p>
                  </a:txBody>
                  <a:tcPr/>
                </a:tc>
                <a:tc>
                  <a:txBody>
                    <a:bodyPr/>
                    <a:lstStyle/>
                    <a:p>
                      <a:r>
                        <a:rPr lang="en-US" sz="1600" dirty="0" err="1"/>
                        <a:t>Gửi</a:t>
                      </a:r>
                      <a:r>
                        <a:rPr lang="en-US" sz="1600" dirty="0"/>
                        <a:t> </a:t>
                      </a:r>
                      <a:r>
                        <a:rPr lang="en-US" sz="1600" dirty="0" err="1"/>
                        <a:t>thông</a:t>
                      </a:r>
                      <a:r>
                        <a:rPr lang="en-US" sz="1600" dirty="0"/>
                        <a:t> </a:t>
                      </a:r>
                      <a:r>
                        <a:rPr lang="en-US" sz="1600" dirty="0" err="1"/>
                        <a:t>điệp</a:t>
                      </a:r>
                      <a:r>
                        <a:rPr lang="en-US" sz="1600" dirty="0"/>
                        <a:t> </a:t>
                      </a:r>
                      <a:r>
                        <a:rPr lang="en-US" sz="1600" dirty="0" err="1"/>
                        <a:t>đến</a:t>
                      </a:r>
                      <a:r>
                        <a:rPr lang="en-US" sz="1600" dirty="0"/>
                        <a:t> server </a:t>
                      </a:r>
                      <a:r>
                        <a:rPr lang="en-US" sz="1600" dirty="0" err="1"/>
                        <a:t>rằng</a:t>
                      </a:r>
                      <a:r>
                        <a:rPr lang="en-US" sz="1600" dirty="0"/>
                        <a:t> </a:t>
                      </a:r>
                      <a:r>
                        <a:rPr lang="en-US" sz="1600" dirty="0" err="1"/>
                        <a:t>đã</a:t>
                      </a:r>
                      <a:r>
                        <a:rPr lang="en-US" sz="1600" dirty="0"/>
                        <a:t> </a:t>
                      </a:r>
                      <a:r>
                        <a:rPr lang="en-US" sz="1600" dirty="0" err="1"/>
                        <a:t>có</a:t>
                      </a:r>
                      <a:r>
                        <a:rPr lang="en-US" sz="1600" dirty="0"/>
                        <a:t> 1 </a:t>
                      </a:r>
                      <a:r>
                        <a:rPr lang="en-US" sz="1600" dirty="0" err="1"/>
                        <a:t>người</a:t>
                      </a:r>
                      <a:r>
                        <a:rPr lang="en-US" sz="1600" dirty="0"/>
                        <a:t> </a:t>
                      </a:r>
                      <a:r>
                        <a:rPr lang="en-US" sz="1600" dirty="0" err="1"/>
                        <a:t>trả</a:t>
                      </a:r>
                      <a:r>
                        <a:rPr lang="en-US" sz="1600" dirty="0"/>
                        <a:t> </a:t>
                      </a:r>
                      <a:r>
                        <a:rPr lang="en-US" sz="1600" dirty="0" err="1"/>
                        <a:t>lời</a:t>
                      </a:r>
                      <a:r>
                        <a:rPr lang="en-US" sz="1600" dirty="0"/>
                        <a:t> </a:t>
                      </a:r>
                      <a:r>
                        <a:rPr lang="en-US" sz="1600" dirty="0" err="1"/>
                        <a:t>đúng</a:t>
                      </a:r>
                      <a:r>
                        <a:rPr lang="en-US" sz="1600" dirty="0"/>
                        <a:t> </a:t>
                      </a:r>
                      <a:r>
                        <a:rPr lang="en-US" sz="1600" dirty="0" err="1"/>
                        <a:t>và</a:t>
                      </a:r>
                      <a:r>
                        <a:rPr lang="en-US" sz="1600" dirty="0"/>
                        <a:t> </a:t>
                      </a:r>
                      <a:r>
                        <a:rPr lang="en-US" sz="1600" dirty="0" err="1"/>
                        <a:t>nhanh</a:t>
                      </a:r>
                      <a:r>
                        <a:rPr lang="en-US" sz="1600" dirty="0"/>
                        <a:t> </a:t>
                      </a:r>
                      <a:r>
                        <a:rPr lang="en-US" sz="1600" dirty="0" err="1"/>
                        <a:t>nhất</a:t>
                      </a:r>
                      <a:endParaRPr lang="en-US" sz="1600" dirty="0"/>
                    </a:p>
                  </a:txBody>
                  <a:tcPr/>
                </a:tc>
                <a:extLst>
                  <a:ext uri="{0D108BD9-81ED-4DB2-BD59-A6C34878D82A}">
                    <a16:rowId xmlns:a16="http://schemas.microsoft.com/office/drawing/2014/main" val="3428171566"/>
                  </a:ext>
                </a:extLst>
              </a:tr>
              <a:tr h="328068">
                <a:tc>
                  <a:txBody>
                    <a:bodyPr/>
                    <a:lstStyle/>
                    <a:p>
                      <a:r>
                        <a:rPr lang="vi-VN" sz="1600" dirty="0"/>
                        <a:t>0x21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Client → Server</a:t>
                      </a:r>
                      <a:r>
                        <a:rPr lang="vi-VN" sz="1600" dirty="0"/>
                        <a:t> </a:t>
                      </a:r>
                      <a:endParaRPr lang="en-US" sz="1600" dirty="0"/>
                    </a:p>
                  </a:txBody>
                  <a:tcPr/>
                </a:tc>
                <a:tc>
                  <a:txBody>
                    <a:bodyPr/>
                    <a:lstStyle/>
                    <a:p>
                      <a:r>
                        <a:rPr lang="vi-VN" sz="1600" dirty="0"/>
                        <a:t>Gửi yêu cầu xem lịch sử chơi</a:t>
                      </a:r>
                      <a:endParaRPr lang="en-US" sz="1600" dirty="0"/>
                    </a:p>
                  </a:txBody>
                  <a:tcPr/>
                </a:tc>
                <a:extLst>
                  <a:ext uri="{0D108BD9-81ED-4DB2-BD59-A6C34878D82A}">
                    <a16:rowId xmlns:a16="http://schemas.microsoft.com/office/drawing/2014/main" val="2649192275"/>
                  </a:ext>
                </a:extLst>
              </a:tr>
            </a:tbl>
          </a:graphicData>
        </a:graphic>
      </p:graphicFrame>
    </p:spTree>
    <p:extLst>
      <p:ext uri="{BB962C8B-B14F-4D97-AF65-F5344CB8AC3E}">
        <p14:creationId xmlns:p14="http://schemas.microsoft.com/office/powerpoint/2010/main" val="328896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4. Demo ứng dụng</a:t>
            </a:r>
            <a:endParaRPr lang="en-US" dirty="0"/>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extBox 2">
            <a:extLst>
              <a:ext uri="{FF2B5EF4-FFF2-40B4-BE49-F238E27FC236}">
                <a16:creationId xmlns:a16="http://schemas.microsoft.com/office/drawing/2014/main" id="{486B8338-326E-08CE-FE08-E655316497E8}"/>
              </a:ext>
            </a:extLst>
          </p:cNvPr>
          <p:cNvSpPr txBox="1"/>
          <p:nvPr/>
        </p:nvSpPr>
        <p:spPr>
          <a:xfrm>
            <a:off x="342901" y="1229694"/>
            <a:ext cx="7396842" cy="369332"/>
          </a:xfrm>
          <a:prstGeom prst="rect">
            <a:avLst/>
          </a:prstGeom>
          <a:noFill/>
        </p:spPr>
        <p:txBody>
          <a:bodyPr wrap="square" rtlCol="0">
            <a:spAutoFit/>
          </a:bodyPr>
          <a:lstStyle/>
          <a:p>
            <a:r>
              <a:rPr lang="vi-VN" dirty="0"/>
              <a:t>Sau đây nhóm sẽ demo các chức năng của hệ thống.</a:t>
            </a:r>
            <a:endParaRPr lang="en-US" dirty="0"/>
          </a:p>
        </p:txBody>
      </p:sp>
    </p:spTree>
    <p:extLst>
      <p:ext uri="{BB962C8B-B14F-4D97-AF65-F5344CB8AC3E}">
        <p14:creationId xmlns:p14="http://schemas.microsoft.com/office/powerpoint/2010/main" val="258106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F0CED-884D-3B68-7336-7C7C4F98D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EDB02-4D8D-140F-709E-3ECEC7A19017}"/>
              </a:ext>
            </a:extLst>
          </p:cNvPr>
          <p:cNvSpPr>
            <a:spLocks noGrp="1"/>
          </p:cNvSpPr>
          <p:nvPr>
            <p:ph type="title"/>
          </p:nvPr>
        </p:nvSpPr>
        <p:spPr/>
        <p:txBody>
          <a:bodyPr/>
          <a:lstStyle/>
          <a:p>
            <a:r>
              <a:rPr lang="vi-VN" dirty="0"/>
              <a:t>5.  Kết luận và hướng phát triển</a:t>
            </a:r>
          </a:p>
        </p:txBody>
      </p:sp>
      <p:sp>
        <p:nvSpPr>
          <p:cNvPr id="5" name="Slide Number Placeholder 4">
            <a:extLst>
              <a:ext uri="{FF2B5EF4-FFF2-40B4-BE49-F238E27FC236}">
                <a16:creationId xmlns:a16="http://schemas.microsoft.com/office/drawing/2014/main" id="{FA1EDC76-A8F2-FD12-686F-A7B77B6E6F00}"/>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extBox 2">
            <a:extLst>
              <a:ext uri="{FF2B5EF4-FFF2-40B4-BE49-F238E27FC236}">
                <a16:creationId xmlns:a16="http://schemas.microsoft.com/office/drawing/2014/main" id="{5DC543A2-EACF-EA46-2569-DFCB97002BAA}"/>
              </a:ext>
            </a:extLst>
          </p:cNvPr>
          <p:cNvSpPr txBox="1"/>
          <p:nvPr/>
        </p:nvSpPr>
        <p:spPr>
          <a:xfrm>
            <a:off x="235077" y="4498813"/>
            <a:ext cx="8392886" cy="1015663"/>
          </a:xfrm>
          <a:prstGeom prst="rect">
            <a:avLst/>
          </a:prstGeom>
          <a:noFill/>
        </p:spPr>
        <p:txBody>
          <a:bodyPr wrap="square" rtlCol="0">
            <a:spAutoFit/>
          </a:bodyPr>
          <a:lstStyle/>
          <a:p>
            <a:r>
              <a:rPr lang="vi-VN" sz="2000" dirty="0"/>
              <a:t>Các tính năng sẽ phát triển trong tương lai:</a:t>
            </a:r>
          </a:p>
          <a:p>
            <a:pPr marL="285750" indent="-285750">
              <a:buFont typeface="Arial" panose="020B0604020202020204" pitchFamily="34" charset="0"/>
              <a:buChar char="•"/>
            </a:pPr>
            <a:r>
              <a:rPr lang="vi-VN" sz="2000" dirty="0"/>
              <a:t>Cho phép kiểm tra trạng thái online của người chơi khác</a:t>
            </a:r>
          </a:p>
          <a:p>
            <a:pPr marL="285750" indent="-285750">
              <a:buFont typeface="Arial" panose="020B0604020202020204" pitchFamily="34" charset="0"/>
              <a:buChar char="•"/>
            </a:pPr>
            <a:r>
              <a:rPr lang="vi-VN" sz="2000" dirty="0"/>
              <a:t>cho phép người dùng mời người chơi khác vào phòng khi chưa thi</a:t>
            </a:r>
            <a:endParaRPr lang="en-US" sz="2000" dirty="0"/>
          </a:p>
        </p:txBody>
      </p:sp>
      <p:sp>
        <p:nvSpPr>
          <p:cNvPr id="4" name="TextBox 3">
            <a:extLst>
              <a:ext uri="{FF2B5EF4-FFF2-40B4-BE49-F238E27FC236}">
                <a16:creationId xmlns:a16="http://schemas.microsoft.com/office/drawing/2014/main" id="{D2419001-BFB8-39B8-EC38-0F20D844346B}"/>
              </a:ext>
            </a:extLst>
          </p:cNvPr>
          <p:cNvSpPr txBox="1"/>
          <p:nvPr/>
        </p:nvSpPr>
        <p:spPr>
          <a:xfrm>
            <a:off x="235077" y="1132114"/>
            <a:ext cx="8087052" cy="2862322"/>
          </a:xfrm>
          <a:prstGeom prst="rect">
            <a:avLst/>
          </a:prstGeom>
          <a:noFill/>
        </p:spPr>
        <p:txBody>
          <a:bodyPr wrap="square" rtlCol="0">
            <a:spAutoFit/>
          </a:bodyPr>
          <a:lstStyle/>
          <a:p>
            <a:r>
              <a:rPr lang="vi-VN" sz="2000" dirty="0"/>
              <a:t>Kết luận:</a:t>
            </a:r>
          </a:p>
          <a:p>
            <a:pPr marL="285750" indent="-285750">
              <a:buFont typeface="Arial" panose="020B0604020202020204" pitchFamily="34" charset="0"/>
              <a:buChar char="•"/>
            </a:pPr>
            <a:r>
              <a:rPr lang="vi-VN" sz="2000" dirty="0"/>
              <a:t>Ứng dụng đã mô phỏng thành công các chức năng chính của chương trình "Ai Là Triệu Phú".</a:t>
            </a:r>
          </a:p>
          <a:p>
            <a:pPr marL="285750" indent="-285750">
              <a:buFont typeface="Arial" panose="020B0604020202020204" pitchFamily="34" charset="0"/>
              <a:buChar char="•"/>
            </a:pPr>
            <a:r>
              <a:rPr lang="vi-VN" sz="2000" dirty="0"/>
              <a:t>Sử dụng thành công mô hình Client-Server, đảm bảo giao tiếp mượt mà và đồng bộ giữa người chơi và máy chủ.</a:t>
            </a:r>
          </a:p>
          <a:p>
            <a:pPr marL="285750" indent="-285750">
              <a:buFont typeface="Arial" panose="020B0604020202020204" pitchFamily="34" charset="0"/>
              <a:buChar char="•"/>
            </a:pPr>
            <a:r>
              <a:rPr lang="vi-VN" sz="2000" dirty="0"/>
              <a:t>Giao diện người dùng trực quan, thân thiện và dễ sử dụng, mang lại trải nghiệm thú vị cho người chơi.</a:t>
            </a:r>
          </a:p>
          <a:p>
            <a:pPr marL="285750" indent="-285750">
              <a:buFont typeface="Arial" panose="020B0604020202020204" pitchFamily="34" charset="0"/>
              <a:buChar char="•"/>
            </a:pPr>
            <a:r>
              <a:rPr lang="vi-VN" sz="2000" dirty="0"/>
              <a:t>Hệ thống có khả năng quản lý người dùng, phòng chơi, ghi log hoạt động và hỗ trợ nhiều người chơi trực tuyến.</a:t>
            </a:r>
            <a:endParaRPr lang="en-US" sz="2000" dirty="0"/>
          </a:p>
        </p:txBody>
      </p:sp>
    </p:spTree>
    <p:extLst>
      <p:ext uri="{BB962C8B-B14F-4D97-AF65-F5344CB8AC3E}">
        <p14:creationId xmlns:p14="http://schemas.microsoft.com/office/powerpoint/2010/main" val="16659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655679"/>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AI LÀ TRIỆU PHÚ</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dirty="0"/>
              <a:t>Đề tài: </a:t>
            </a:r>
            <a:r>
              <a:rPr lang="en-US" sz="2400" dirty="0" err="1"/>
              <a:t>Xây</a:t>
            </a:r>
            <a:r>
              <a:rPr lang="en-US" sz="2400" dirty="0"/>
              <a:t> </a:t>
            </a:r>
            <a:r>
              <a:rPr lang="en-US" sz="2400" dirty="0" err="1"/>
              <a:t>dựng</a:t>
            </a:r>
            <a:r>
              <a:rPr lang="en-US" sz="2400" dirty="0"/>
              <a:t> </a:t>
            </a:r>
            <a:r>
              <a:rPr lang="en-US" sz="2400" dirty="0" err="1"/>
              <a:t>ứng</a:t>
            </a:r>
            <a:r>
              <a:rPr lang="en-US" sz="2400" dirty="0"/>
              <a:t> </a:t>
            </a:r>
            <a:r>
              <a:rPr lang="en-US" sz="2400" dirty="0" err="1"/>
              <a:t>dụng</a:t>
            </a:r>
            <a:r>
              <a:rPr lang="en-US" sz="2400" dirty="0"/>
              <a:t> </a:t>
            </a:r>
            <a:r>
              <a:rPr lang="en-US" sz="2400" dirty="0" err="1"/>
              <a:t>mô</a:t>
            </a:r>
            <a:r>
              <a:rPr lang="en-US" sz="2400" dirty="0"/>
              <a:t> </a:t>
            </a:r>
            <a:r>
              <a:rPr lang="en-US" sz="2400" dirty="0" err="1"/>
              <a:t>phỏng</a:t>
            </a:r>
            <a:r>
              <a:rPr lang="en-US" sz="2400" dirty="0"/>
              <a:t> </a:t>
            </a:r>
            <a:r>
              <a:rPr lang="en-US" sz="2400" dirty="0" err="1"/>
              <a:t>các</a:t>
            </a:r>
            <a:r>
              <a:rPr lang="en-US" sz="2400" dirty="0"/>
              <a:t> gameshow </a:t>
            </a:r>
            <a:r>
              <a:rPr lang="en-US" sz="2400" dirty="0" err="1"/>
              <a:t>truyền</a:t>
            </a:r>
            <a:r>
              <a:rPr lang="en-US" sz="2400" dirty="0"/>
              <a:t> </a:t>
            </a:r>
            <a:r>
              <a:rPr lang="en-US" sz="2400" dirty="0" err="1"/>
              <a:t>hình</a:t>
            </a:r>
            <a:endParaRPr lang="en-US" sz="2800" b="0" dirty="0"/>
          </a:p>
          <a:p>
            <a:endParaRPr lang="en-US" sz="2800" b="0" dirty="0"/>
          </a:p>
          <a:p>
            <a:r>
              <a:rPr lang="vi-VN" sz="1800" b="0" dirty="0"/>
              <a:t>Giáo viên hướng dẫn: TS. Trần Hải Anh</a:t>
            </a:r>
            <a:endParaRPr lang="en-US" sz="1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Thành viên nhóm</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dirty="0"/>
              <a:t>Bùi Thế Hiếu – 20215047</a:t>
            </a:r>
          </a:p>
          <a:p>
            <a:r>
              <a:rPr lang="vi-VN" dirty="0"/>
              <a:t>Nguyễn Xuân Tùng – 20215162</a:t>
            </a:r>
          </a:p>
          <a:p>
            <a:r>
              <a:rPr lang="vi-VN" dirty="0"/>
              <a:t>Hoàng Gia Anh - 20214984</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DB84-7EAE-7229-C0F8-441CAC35C7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8C4E0-288C-9040-8FC0-F104A0E1DCDD}"/>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8FA4636D-06DB-9A26-B4FF-C85887D5420B}"/>
              </a:ext>
            </a:extLst>
          </p:cNvPr>
          <p:cNvSpPr>
            <a:spLocks noGrp="1"/>
          </p:cNvSpPr>
          <p:nvPr>
            <p:ph type="title"/>
          </p:nvPr>
        </p:nvSpPr>
        <p:spPr/>
        <p:txBody>
          <a:bodyPr/>
          <a:lstStyle/>
          <a:p>
            <a:r>
              <a:rPr lang="en-US" dirty="0" err="1"/>
              <a:t>phân</a:t>
            </a:r>
            <a:r>
              <a:rPr lang="en-US" dirty="0"/>
              <a:t> </a:t>
            </a:r>
            <a:r>
              <a:rPr lang="en-US" dirty="0" err="1"/>
              <a:t>công</a:t>
            </a:r>
            <a:r>
              <a:rPr lang="en-US" dirty="0"/>
              <a:t> </a:t>
            </a:r>
            <a:r>
              <a:rPr lang="en-US" dirty="0" err="1"/>
              <a:t>nhiệm</a:t>
            </a:r>
            <a:r>
              <a:rPr lang="en-US" dirty="0"/>
              <a:t> </a:t>
            </a:r>
            <a:r>
              <a:rPr lang="en-US" dirty="0" err="1"/>
              <a:t>vụ</a:t>
            </a:r>
            <a:endParaRPr lang="en-US" dirty="0"/>
          </a:p>
        </p:txBody>
      </p:sp>
      <p:graphicFrame>
        <p:nvGraphicFramePr>
          <p:cNvPr id="5" name="Content Placeholder 4">
            <a:extLst>
              <a:ext uri="{FF2B5EF4-FFF2-40B4-BE49-F238E27FC236}">
                <a16:creationId xmlns:a16="http://schemas.microsoft.com/office/drawing/2014/main" id="{999AE825-987A-5F4E-D1E7-F22A476541DD}"/>
              </a:ext>
            </a:extLst>
          </p:cNvPr>
          <p:cNvGraphicFramePr>
            <a:graphicFrameLocks noGrp="1"/>
          </p:cNvGraphicFramePr>
          <p:nvPr>
            <p:ph sz="quarter" idx="13"/>
            <p:extLst>
              <p:ext uri="{D42A27DB-BD31-4B8C-83A1-F6EECF244321}">
                <p14:modId xmlns:p14="http://schemas.microsoft.com/office/powerpoint/2010/main" val="2239808733"/>
              </p:ext>
            </p:extLst>
          </p:nvPr>
        </p:nvGraphicFramePr>
        <p:xfrm>
          <a:off x="250685" y="2574471"/>
          <a:ext cx="8674098" cy="3612919"/>
        </p:xfrm>
        <a:graphic>
          <a:graphicData uri="http://schemas.openxmlformats.org/drawingml/2006/table">
            <a:tbl>
              <a:tblPr firstRow="1" bandRow="1">
                <a:tableStyleId>{5C22544A-7EE6-4342-B048-85BDC9FD1C3A}</a:tableStyleId>
              </a:tblPr>
              <a:tblGrid>
                <a:gridCol w="2891366">
                  <a:extLst>
                    <a:ext uri="{9D8B030D-6E8A-4147-A177-3AD203B41FA5}">
                      <a16:colId xmlns:a16="http://schemas.microsoft.com/office/drawing/2014/main" val="301130556"/>
                    </a:ext>
                  </a:extLst>
                </a:gridCol>
                <a:gridCol w="2891366">
                  <a:extLst>
                    <a:ext uri="{9D8B030D-6E8A-4147-A177-3AD203B41FA5}">
                      <a16:colId xmlns:a16="http://schemas.microsoft.com/office/drawing/2014/main" val="2819039442"/>
                    </a:ext>
                  </a:extLst>
                </a:gridCol>
                <a:gridCol w="2891366">
                  <a:extLst>
                    <a:ext uri="{9D8B030D-6E8A-4147-A177-3AD203B41FA5}">
                      <a16:colId xmlns:a16="http://schemas.microsoft.com/office/drawing/2014/main" val="270481763"/>
                    </a:ext>
                  </a:extLst>
                </a:gridCol>
              </a:tblGrid>
              <a:tr h="1067527">
                <a:tc>
                  <a:txBody>
                    <a:bodyPr/>
                    <a:lstStyle/>
                    <a:p>
                      <a:r>
                        <a:rPr lang="vi-VN" dirty="0"/>
                        <a:t>Bùi Thế Hiếu</a:t>
                      </a:r>
                      <a:endParaRPr lang="en-US" dirty="0"/>
                    </a:p>
                  </a:txBody>
                  <a:tcPr/>
                </a:tc>
                <a:tc>
                  <a:txBody>
                    <a:bodyPr/>
                    <a:lstStyle/>
                    <a:p>
                      <a:r>
                        <a:rPr lang="vi-VN" dirty="0"/>
                        <a:t>Nguyễn Xuân Tùng</a:t>
                      </a:r>
                      <a:endParaRPr lang="en-US" dirty="0"/>
                    </a:p>
                  </a:txBody>
                  <a:tcPr/>
                </a:tc>
                <a:tc>
                  <a:txBody>
                    <a:bodyPr/>
                    <a:lstStyle/>
                    <a:p>
                      <a:r>
                        <a:rPr lang="vi-VN" dirty="0"/>
                        <a:t>Hoàng Gia Anh</a:t>
                      </a:r>
                      <a:endParaRPr lang="en-US" dirty="0"/>
                    </a:p>
                  </a:txBody>
                  <a:tcPr/>
                </a:tc>
                <a:extLst>
                  <a:ext uri="{0D108BD9-81ED-4DB2-BD59-A6C34878D82A}">
                    <a16:rowId xmlns:a16="http://schemas.microsoft.com/office/drawing/2014/main" val="1965669251"/>
                  </a:ext>
                </a:extLst>
              </a:tr>
              <a:tr h="1238455">
                <a:tc>
                  <a:txBody>
                    <a:bodyPr/>
                    <a:lstStyle/>
                    <a:p>
                      <a:pPr marL="285750" indent="-285750">
                        <a:buFont typeface="Arial" panose="020B0604020202020204" pitchFamily="34" charset="0"/>
                        <a:buChar char="•"/>
                      </a:pPr>
                      <a:r>
                        <a:rPr lang="vi-VN" dirty="0"/>
                        <a:t>Xây dựng logic client</a:t>
                      </a:r>
                      <a:endParaRPr lang="en-US" dirty="0"/>
                    </a:p>
                    <a:p>
                      <a:pPr marL="285750" indent="-285750">
                        <a:buFont typeface="Arial" panose="020B0604020202020204" pitchFamily="34" charset="0"/>
                        <a:buChar char="•"/>
                      </a:pPr>
                      <a:r>
                        <a:rPr lang="en-US" dirty="0"/>
                        <a:t>H</a:t>
                      </a:r>
                      <a:r>
                        <a:rPr lang="vi-VN" dirty="0"/>
                        <a:t>ỗ trợ xây dựng logic backend</a:t>
                      </a:r>
                      <a:endParaRPr lang="en-US" dirty="0"/>
                    </a:p>
                    <a:p>
                      <a:pPr marL="285750" indent="-285750">
                        <a:buFont typeface="Arial" panose="020B0604020202020204" pitchFamily="34" charset="0"/>
                        <a:buChar char="•"/>
                      </a:pPr>
                      <a:r>
                        <a:rPr lang="en-US" dirty="0"/>
                        <a:t>X</a:t>
                      </a:r>
                      <a:r>
                        <a:rPr lang="vi-VN" dirty="0"/>
                        <a:t>ây dựng logic</a:t>
                      </a:r>
                      <a:r>
                        <a:rPr lang="en-US" dirty="0"/>
                        <a:t> </a:t>
                      </a:r>
                      <a:r>
                        <a:rPr lang="vi-VN" dirty="0"/>
                        <a:t>xuất/nhập data</a:t>
                      </a:r>
                      <a:endParaRPr lang="en-US" dirty="0"/>
                    </a:p>
                  </a:txBody>
                  <a:tcPr/>
                </a:tc>
                <a:tc>
                  <a:txBody>
                    <a:bodyPr/>
                    <a:lstStyle/>
                    <a:p>
                      <a:pPr marL="285750" indent="-285750">
                        <a:buFont typeface="Arial" panose="020B0604020202020204" pitchFamily="34" charset="0"/>
                        <a:buChar char="•"/>
                      </a:pPr>
                      <a:r>
                        <a:rPr lang="vi-VN" dirty="0"/>
                        <a:t>Xây dựng logic client</a:t>
                      </a:r>
                      <a:endParaRPr lang="en-US" dirty="0"/>
                    </a:p>
                    <a:p>
                      <a:pPr marL="285750" indent="-285750">
                        <a:buFont typeface="Arial" panose="020B0604020202020204" pitchFamily="34" charset="0"/>
                        <a:buChar char="•"/>
                      </a:pPr>
                      <a:r>
                        <a:rPr lang="en-US" dirty="0"/>
                        <a:t>H</a:t>
                      </a:r>
                      <a:r>
                        <a:rPr lang="vi-VN" dirty="0"/>
                        <a:t>ỗ trợ xây dựng logic backend</a:t>
                      </a:r>
                      <a:endParaRPr lang="en-US" dirty="0"/>
                    </a:p>
                    <a:p>
                      <a:pPr marL="285750" indent="-285750">
                        <a:buFont typeface="Arial" panose="020B0604020202020204" pitchFamily="34" charset="0"/>
                        <a:buChar char="•"/>
                      </a:pPr>
                      <a:r>
                        <a:rPr lang="en-US" dirty="0"/>
                        <a:t>X</a:t>
                      </a:r>
                      <a:r>
                        <a:rPr lang="vi-VN" dirty="0"/>
                        <a:t>ây dựng logic</a:t>
                      </a:r>
                      <a:r>
                        <a:rPr lang="en-US" dirty="0"/>
                        <a:t> </a:t>
                      </a:r>
                      <a:r>
                        <a:rPr lang="vi-VN" dirty="0"/>
                        <a:t>xuất/nhập data</a:t>
                      </a:r>
                    </a:p>
                  </a:txBody>
                  <a:tcPr/>
                </a:tc>
                <a:tc>
                  <a:txBody>
                    <a:bodyPr/>
                    <a:lstStyle/>
                    <a:p>
                      <a:pPr marL="285750" indent="-285750">
                        <a:buFont typeface="Arial" panose="020B0604020202020204" pitchFamily="34" charset="0"/>
                        <a:buChar char="•"/>
                      </a:pPr>
                      <a:r>
                        <a:rPr lang="en-US" dirty="0"/>
                        <a:t>X</a:t>
                      </a:r>
                      <a:r>
                        <a:rPr lang="vi-VN" dirty="0"/>
                        <a:t>ây dựng logic backend</a:t>
                      </a:r>
                      <a:endParaRPr lang="en-US" dirty="0"/>
                    </a:p>
                    <a:p>
                      <a:pPr marL="285750" indent="-285750">
                        <a:buFont typeface="Arial" panose="020B0604020202020204" pitchFamily="34" charset="0"/>
                        <a:buChar char="•"/>
                      </a:pPr>
                      <a:r>
                        <a:rPr lang="en-US" dirty="0"/>
                        <a:t>X</a:t>
                      </a:r>
                      <a:r>
                        <a:rPr lang="vi-VN" dirty="0"/>
                        <a:t>ây dựng logic</a:t>
                      </a:r>
                      <a:r>
                        <a:rPr lang="en-US" dirty="0"/>
                        <a:t> </a:t>
                      </a:r>
                      <a:r>
                        <a:rPr lang="vi-VN" dirty="0"/>
                        <a:t>xuất/nhập data</a:t>
                      </a:r>
                      <a:endParaRPr lang="en-US" dirty="0"/>
                    </a:p>
                  </a:txBody>
                  <a:tcPr/>
                </a:tc>
                <a:extLst>
                  <a:ext uri="{0D108BD9-81ED-4DB2-BD59-A6C34878D82A}">
                    <a16:rowId xmlns:a16="http://schemas.microsoft.com/office/drawing/2014/main" val="3657820568"/>
                  </a:ext>
                </a:extLst>
              </a:tr>
              <a:tr h="1082352">
                <a:tc>
                  <a:txBody>
                    <a:bodyPr/>
                    <a:lstStyle/>
                    <a:p>
                      <a:r>
                        <a:rPr lang="vi-VN" dirty="0"/>
                        <a:t>33.3%</a:t>
                      </a:r>
                      <a:endParaRPr lang="en-US" dirty="0"/>
                    </a:p>
                  </a:txBody>
                  <a:tcPr/>
                </a:tc>
                <a:tc>
                  <a:txBody>
                    <a:bodyPr/>
                    <a:lstStyle/>
                    <a:p>
                      <a:pPr algn="l"/>
                      <a:r>
                        <a:rPr lang="vi-VN" dirty="0"/>
                        <a:t>33.3%</a:t>
                      </a:r>
                      <a:endParaRPr lang="en-US" dirty="0"/>
                    </a:p>
                  </a:txBody>
                  <a:tcPr/>
                </a:tc>
                <a:tc>
                  <a:txBody>
                    <a:bodyPr/>
                    <a:lstStyle/>
                    <a:p>
                      <a:r>
                        <a:rPr lang="vi-VN" dirty="0"/>
                        <a:t>33.3%</a:t>
                      </a:r>
                      <a:endParaRPr lang="en-US" dirty="0"/>
                    </a:p>
                  </a:txBody>
                  <a:tcPr/>
                </a:tc>
                <a:extLst>
                  <a:ext uri="{0D108BD9-81ED-4DB2-BD59-A6C34878D82A}">
                    <a16:rowId xmlns:a16="http://schemas.microsoft.com/office/drawing/2014/main" val="2601574667"/>
                  </a:ext>
                </a:extLst>
              </a:tr>
            </a:tbl>
          </a:graphicData>
        </a:graphic>
      </p:graphicFrame>
    </p:spTree>
    <p:extLst>
      <p:ext uri="{BB962C8B-B14F-4D97-AF65-F5344CB8AC3E}">
        <p14:creationId xmlns:p14="http://schemas.microsoft.com/office/powerpoint/2010/main" val="296708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A813D-8796-FC13-D6D4-41C7153835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C20FB1-7245-25FC-C78B-5FBC59802F74}"/>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64F92B62-5378-5B50-8FA5-616D8D217ADE}"/>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955771FE-D17B-A251-6236-1F4F94B19E4B}"/>
              </a:ext>
            </a:extLst>
          </p:cNvPr>
          <p:cNvSpPr>
            <a:spLocks noGrp="1"/>
          </p:cNvSpPr>
          <p:nvPr>
            <p:ph sz="quarter" idx="13"/>
          </p:nvPr>
        </p:nvSpPr>
        <p:spPr/>
        <p:txBody>
          <a:bodyPr/>
          <a:lstStyle/>
          <a:p>
            <a:pPr marL="514350" indent="-514350">
              <a:buAutoNum type="arabicPeriod"/>
            </a:pPr>
            <a:r>
              <a:rPr lang="vi-VN" dirty="0"/>
              <a:t>Giới thiệu đề tài</a:t>
            </a:r>
          </a:p>
          <a:p>
            <a:pPr marL="514350" indent="-514350">
              <a:buAutoNum type="arabicPeriod"/>
            </a:pPr>
            <a:r>
              <a:rPr lang="vi-VN" dirty="0"/>
              <a:t>Mô tả Hệ thống</a:t>
            </a:r>
          </a:p>
          <a:p>
            <a:pPr marL="0" indent="0">
              <a:buNone/>
            </a:pPr>
            <a:r>
              <a:rPr lang="vi-VN" dirty="0"/>
              <a:t>      2.1. Chức năng của hệ thống</a:t>
            </a:r>
          </a:p>
          <a:p>
            <a:pPr marL="0" indent="0">
              <a:buNone/>
            </a:pPr>
            <a:r>
              <a:rPr lang="vi-VN" dirty="0"/>
              <a:t>      2.2. Cấu trúc thư mực hệ thống</a:t>
            </a:r>
          </a:p>
          <a:p>
            <a:pPr marL="0" indent="0">
              <a:buNone/>
            </a:pPr>
            <a:r>
              <a:rPr lang="vi-VN" dirty="0"/>
              <a:t>      2.3. Vai trò của server</a:t>
            </a:r>
          </a:p>
          <a:p>
            <a:pPr marL="0" indent="0">
              <a:buNone/>
            </a:pPr>
            <a:r>
              <a:rPr lang="vi-VN" dirty="0"/>
              <a:t>      2.4. Vai trò của client</a:t>
            </a:r>
          </a:p>
          <a:p>
            <a:pPr marL="514350" indent="-514350">
              <a:buAutoNum type="arabicPeriod" startAt="3"/>
            </a:pPr>
            <a:r>
              <a:rPr lang="vi-VN" dirty="0"/>
              <a:t>Thiết kế giao thức và định dạng thông điệp</a:t>
            </a:r>
          </a:p>
          <a:p>
            <a:pPr marL="514350" indent="-514350">
              <a:buAutoNum type="arabicPeriod" startAt="3"/>
            </a:pPr>
            <a:r>
              <a:rPr lang="vi-VN" dirty="0"/>
              <a:t>Demo ứng dụng</a:t>
            </a:r>
          </a:p>
          <a:p>
            <a:pPr marL="514350" indent="-514350">
              <a:buAutoNum type="arabicPeriod" startAt="3"/>
            </a:pPr>
            <a:r>
              <a:rPr lang="vi-VN" dirty="0"/>
              <a:t>Kết luận và hướng phát triển</a:t>
            </a:r>
          </a:p>
          <a:p>
            <a:pPr marL="0" indent="0">
              <a:buNone/>
            </a:pPr>
            <a:endParaRPr lang="vi-VN" dirty="0"/>
          </a:p>
          <a:p>
            <a:pPr marL="0" indent="0">
              <a:buNone/>
            </a:pPr>
            <a:r>
              <a:rPr lang="vi-VN" dirty="0"/>
              <a:t> </a:t>
            </a:r>
          </a:p>
        </p:txBody>
      </p:sp>
    </p:spTree>
    <p:extLst>
      <p:ext uri="{BB962C8B-B14F-4D97-AF65-F5344CB8AC3E}">
        <p14:creationId xmlns:p14="http://schemas.microsoft.com/office/powerpoint/2010/main" val="270579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1.  Giới thiệu đề tài</a:t>
            </a:r>
            <a:endParaRPr lang="en-US" dirty="0"/>
          </a:p>
        </p:txBody>
      </p:sp>
      <p:pic>
        <p:nvPicPr>
          <p:cNvPr id="11" name="Picture Placeholder 10" descr="A logo with text on it&#10;&#10;Description automatically generated">
            <a:extLst>
              <a:ext uri="{FF2B5EF4-FFF2-40B4-BE49-F238E27FC236}">
                <a16:creationId xmlns:a16="http://schemas.microsoft.com/office/drawing/2014/main" id="{DE0D23F6-4684-7437-369E-D5B2DB0E0A0F}"/>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5349" r="25349"/>
          <a:stretch>
            <a:fillRect/>
          </a:stretch>
        </p:blipFill>
        <p:spPr>
          <a:xfrm>
            <a:off x="5132614" y="1711325"/>
            <a:ext cx="3344184" cy="3813566"/>
          </a:xfrm>
          <a:prstGeom prst="rect">
            <a:avLst/>
          </a:prstGeom>
        </p:spPr>
      </p:pic>
      <p:sp>
        <p:nvSpPr>
          <p:cNvPr id="6" name="TextBox 5">
            <a:extLst>
              <a:ext uri="{FF2B5EF4-FFF2-40B4-BE49-F238E27FC236}">
                <a16:creationId xmlns:a16="http://schemas.microsoft.com/office/drawing/2014/main" id="{D0480F92-405A-0D39-2BB3-5B2D38B2C2B2}"/>
              </a:ext>
            </a:extLst>
          </p:cNvPr>
          <p:cNvSpPr txBox="1"/>
          <p:nvPr/>
        </p:nvSpPr>
        <p:spPr>
          <a:xfrm>
            <a:off x="254052" y="1537398"/>
            <a:ext cx="3668486" cy="461665"/>
          </a:xfrm>
          <a:prstGeom prst="rect">
            <a:avLst/>
          </a:prstGeom>
          <a:noFill/>
        </p:spPr>
        <p:txBody>
          <a:bodyPr wrap="square" rtlCol="0">
            <a:spAutoFit/>
          </a:bodyPr>
          <a:lstStyle/>
          <a:p>
            <a:r>
              <a:rPr lang="vi-VN" sz="2400" b="1" dirty="0"/>
              <a:t>Mục tiêu của đề tài</a:t>
            </a:r>
            <a:endParaRPr lang="en-US" sz="2400" b="1" dirty="0"/>
          </a:p>
        </p:txBody>
      </p:sp>
      <p:sp>
        <p:nvSpPr>
          <p:cNvPr id="7" name="TextBox 6">
            <a:extLst>
              <a:ext uri="{FF2B5EF4-FFF2-40B4-BE49-F238E27FC236}">
                <a16:creationId xmlns:a16="http://schemas.microsoft.com/office/drawing/2014/main" id="{30DED589-AD6B-A022-4C0D-FAA9D8D425B2}"/>
              </a:ext>
            </a:extLst>
          </p:cNvPr>
          <p:cNvSpPr txBox="1"/>
          <p:nvPr/>
        </p:nvSpPr>
        <p:spPr>
          <a:xfrm>
            <a:off x="293913" y="2186947"/>
            <a:ext cx="3913415" cy="2862322"/>
          </a:xfrm>
          <a:prstGeom prst="rect">
            <a:avLst/>
          </a:prstGeom>
          <a:noFill/>
        </p:spPr>
        <p:txBody>
          <a:bodyPr wrap="square" rtlCol="0">
            <a:spAutoFit/>
          </a:bodyPr>
          <a:lstStyle/>
          <a:p>
            <a:pPr marL="285750" indent="-285750">
              <a:buFont typeface="Wingdings" panose="05000000000000000000" pitchFamily="2" charset="2"/>
              <a:buChar char="§"/>
            </a:pPr>
            <a:r>
              <a:rPr lang="vi-VN" dirty="0"/>
              <a:t>Mô phỏng đầy đủ các chức năng của chương trình "Ai Là Triệu Phú".</a:t>
            </a:r>
          </a:p>
          <a:p>
            <a:pPr marL="285750" indent="-285750">
              <a:buFont typeface="Wingdings" panose="05000000000000000000" pitchFamily="2" charset="2"/>
              <a:buChar char="§"/>
            </a:pPr>
            <a:r>
              <a:rPr lang="vi-VN" dirty="0"/>
              <a:t>Ứng dụng các phương thức giao tiếp </a:t>
            </a:r>
            <a:r>
              <a:rPr lang="vi-VN" b="1" dirty="0"/>
              <a:t>Client-Server</a:t>
            </a:r>
            <a:r>
              <a:rPr lang="vi-VN" dirty="0"/>
              <a:t>, sử dụng giao thức </a:t>
            </a:r>
            <a:r>
              <a:rPr lang="vi-VN" b="1" dirty="0"/>
              <a:t>TCP/IP </a:t>
            </a:r>
            <a:r>
              <a:rPr lang="vi-VN" dirty="0"/>
              <a:t>để thiết lập giao thức giữa người dùng với server và giữa người dùng với nhau.</a:t>
            </a:r>
          </a:p>
          <a:p>
            <a:pPr marL="285750" indent="-285750">
              <a:buFont typeface="Wingdings" panose="05000000000000000000" pitchFamily="2" charset="2"/>
              <a:buChar char="§"/>
            </a:pPr>
            <a:r>
              <a:rPr lang="vi-VN" dirty="0"/>
              <a:t>Tạo giao diện người dùng thân thiện, trực quan, dễ sử dụng.</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2.  Mô tả hệ thống</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dirty="0" err="1"/>
              <a:t>Phân</a:t>
            </a:r>
            <a:r>
              <a:rPr lang="en-US" dirty="0"/>
              <a:t> Chia </a:t>
            </a:r>
            <a:r>
              <a:rPr lang="en-US" dirty="0" err="1"/>
              <a:t>Hệ</a:t>
            </a:r>
            <a:r>
              <a:rPr lang="en-US" dirty="0"/>
              <a:t> </a:t>
            </a:r>
            <a:r>
              <a:rPr lang="en-US" dirty="0" err="1"/>
              <a:t>Thống</a:t>
            </a:r>
            <a:r>
              <a:rPr lang="en-US" dirty="0"/>
              <a:t> Thành 2 </a:t>
            </a:r>
            <a:r>
              <a:rPr lang="en-US" dirty="0" err="1"/>
              <a:t>Phần</a:t>
            </a:r>
            <a:r>
              <a:rPr lang="en-US" dirty="0"/>
              <a:t> </a:t>
            </a:r>
            <a:r>
              <a:rPr lang="vi-VN" dirty="0"/>
              <a:t>Chính:</a:t>
            </a:r>
          </a:p>
          <a:p>
            <a:r>
              <a:rPr lang="vi-VN" sz="2400" b="1" dirty="0"/>
              <a:t>Client</a:t>
            </a:r>
            <a:r>
              <a:rPr lang="vi-VN" sz="2400" dirty="0"/>
              <a:t>: Phần ứng dụng trên máy của người chơi (UI/UX), nơi người chơi tương tác trực tiếp. Gửi các thông điệp của người dùng tới server</a:t>
            </a:r>
          </a:p>
          <a:p>
            <a:r>
              <a:rPr lang="vi-VN" sz="2400" b="1" dirty="0"/>
              <a:t>Server</a:t>
            </a:r>
            <a:r>
              <a:rPr lang="vi-VN" sz="2400" dirty="0"/>
              <a:t>: Phần xử lý dữ liệu, lưu trữ cơ sở dữ liệu và quản lý logic của trò chơi. Server nhận các yêu cầu từ Client và gửi phản hồi.</a:t>
            </a:r>
            <a:endParaRPr lang="en-US" sz="2400" dirty="0"/>
          </a:p>
        </p:txBody>
      </p:sp>
    </p:spTree>
    <p:extLst>
      <p:ext uri="{BB962C8B-B14F-4D97-AF65-F5344CB8AC3E}">
        <p14:creationId xmlns:p14="http://schemas.microsoft.com/office/powerpoint/2010/main" val="275135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2.1. Các chức năng của hệ thống</a:t>
            </a:r>
            <a:br>
              <a:rPr lang="vi-VN" dirty="0"/>
            </a:b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164193" y="1292865"/>
            <a:ext cx="8674100" cy="4868449"/>
          </a:xfrm>
        </p:spPr>
        <p:txBody>
          <a:bodyPr/>
          <a:lstStyle/>
          <a:p>
            <a:r>
              <a:rPr lang="vi-VN" sz="2400" dirty="0"/>
              <a:t>Quản lý người dùng, bao gồm đăng kí, đăng nhập tài khoản</a:t>
            </a:r>
          </a:p>
          <a:p>
            <a:r>
              <a:rPr lang="vi-VN" sz="2400" dirty="0"/>
              <a:t>Cho phép người chơi tạo và tham gia vào phòng chơi tương ứng </a:t>
            </a:r>
          </a:p>
          <a:p>
            <a:r>
              <a:rPr lang="vi-VN" sz="2400" dirty="0"/>
              <a:t>Khi 1 người chơi tạo phòng, màn hình danh sách phòng của các người chơi khác sẽ được cập nhật realtime</a:t>
            </a:r>
          </a:p>
          <a:p>
            <a:r>
              <a:rPr lang="vi-VN" sz="2400" dirty="0"/>
              <a:t>Mô hình nhiều người: khi bắt đầu 1 phòng chơi, hệ thống hiển thị câu hỏi để chọn người chơi vào ghế nóng. Người chơi trả lời nhanh và đúng nhất được chọn vào ghế nóng, loại các người chơi khác ra khỏi phòng</a:t>
            </a:r>
          </a:p>
          <a:p>
            <a:r>
              <a:rPr lang="vi-VN" sz="2400" dirty="0"/>
              <a:t>Người chơi được chọn và ghế nóng sẽ tiến hành chơi chính xác theo chương trình “</a:t>
            </a:r>
            <a:r>
              <a:rPr lang="vi-VN" sz="2400" b="1" dirty="0"/>
              <a:t>Ai là triệu phú</a:t>
            </a:r>
            <a:r>
              <a:rPr lang="vi-VN" sz="2400" dirty="0"/>
              <a:t>”: trả lời câu hỏi, sử dụng quyền trợ giúp,...</a:t>
            </a:r>
          </a:p>
          <a:p>
            <a:pPr marL="0" indent="0">
              <a:buNone/>
            </a:pPr>
            <a:endParaRPr lang="vi-VN" sz="2400" dirty="0"/>
          </a:p>
          <a:p>
            <a:endParaRPr lang="en-US" sz="2400" dirty="0"/>
          </a:p>
        </p:txBody>
      </p:sp>
    </p:spTree>
    <p:extLst>
      <p:ext uri="{BB962C8B-B14F-4D97-AF65-F5344CB8AC3E}">
        <p14:creationId xmlns:p14="http://schemas.microsoft.com/office/powerpoint/2010/main" val="64472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166AD-BADE-BC5C-B813-184C928486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C58B9C-A1DD-D0E4-A15F-D822DE2B1463}"/>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3A0CDCBD-C7F2-5EDD-7C38-0D8F0055ACCB}"/>
              </a:ext>
            </a:extLst>
          </p:cNvPr>
          <p:cNvSpPr>
            <a:spLocks noGrp="1"/>
          </p:cNvSpPr>
          <p:nvPr>
            <p:ph type="title"/>
          </p:nvPr>
        </p:nvSpPr>
        <p:spPr/>
        <p:txBody>
          <a:bodyPr/>
          <a:lstStyle/>
          <a:p>
            <a:r>
              <a:rPr lang="vi-VN" dirty="0"/>
              <a:t>2.1. Các chức năng của hệ thống</a:t>
            </a:r>
            <a:br>
              <a:rPr lang="vi-VN" dirty="0"/>
            </a:br>
            <a:endParaRPr lang="en-US" dirty="0"/>
          </a:p>
        </p:txBody>
      </p:sp>
      <p:sp>
        <p:nvSpPr>
          <p:cNvPr id="4" name="Text Placeholder 3">
            <a:extLst>
              <a:ext uri="{FF2B5EF4-FFF2-40B4-BE49-F238E27FC236}">
                <a16:creationId xmlns:a16="http://schemas.microsoft.com/office/drawing/2014/main" id="{8D536032-E3EC-86AD-479C-32C60B10D32B}"/>
              </a:ext>
            </a:extLst>
          </p:cNvPr>
          <p:cNvSpPr>
            <a:spLocks noGrp="1"/>
          </p:cNvSpPr>
          <p:nvPr>
            <p:ph type="body" sz="quarter" idx="13"/>
          </p:nvPr>
        </p:nvSpPr>
        <p:spPr>
          <a:xfrm>
            <a:off x="164193" y="1292865"/>
            <a:ext cx="8674100" cy="4868449"/>
          </a:xfrm>
        </p:spPr>
        <p:txBody>
          <a:bodyPr/>
          <a:lstStyle/>
          <a:p>
            <a:r>
              <a:rPr lang="vi-VN" sz="2400" dirty="0"/>
              <a:t>Cho phép người dùng rời phòng chơi đang chơi ( bỏ cuộc)</a:t>
            </a:r>
          </a:p>
          <a:p>
            <a:r>
              <a:rPr lang="vi-VN" sz="2400" dirty="0"/>
              <a:t>Lưu lịch sử chơi của người chơi</a:t>
            </a:r>
          </a:p>
          <a:p>
            <a:r>
              <a:rPr lang="vi-VN" sz="2400" dirty="0"/>
              <a:t>Hiển thị giao diện đồ họa</a:t>
            </a:r>
          </a:p>
          <a:p>
            <a:r>
              <a:rPr lang="vi-VN" sz="2400" dirty="0"/>
              <a:t>Server ghi log tất cả các hoạt động của người dùng: đăng nhập, đăng ký, tạo phòng,...</a:t>
            </a:r>
          </a:p>
          <a:p>
            <a:r>
              <a:rPr lang="vi-VN" sz="2400" dirty="0"/>
              <a:t>Tính năng nâng cao: Tích hợp âm thanh cho trò chơi</a:t>
            </a:r>
          </a:p>
          <a:p>
            <a:endParaRPr lang="en-US" sz="2400" dirty="0"/>
          </a:p>
        </p:txBody>
      </p:sp>
    </p:spTree>
    <p:extLst>
      <p:ext uri="{BB962C8B-B14F-4D97-AF65-F5344CB8AC3E}">
        <p14:creationId xmlns:p14="http://schemas.microsoft.com/office/powerpoint/2010/main" val="4643857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TotalTime>
  <Words>1332</Words>
  <Application>Microsoft Office PowerPoint</Application>
  <PresentationFormat>On-screen Show (4:3)</PresentationFormat>
  <Paragraphs>185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Lato</vt:lpstr>
      <vt:lpstr>Wingdings</vt:lpstr>
      <vt:lpstr>Office Theme</vt:lpstr>
      <vt:lpstr>PowerPoint Presentation</vt:lpstr>
      <vt:lpstr>PowerPoint Presentation</vt:lpstr>
      <vt:lpstr>Thành viên nhóm</vt:lpstr>
      <vt:lpstr>phân công nhiệm vụ</vt:lpstr>
      <vt:lpstr>Mục lục</vt:lpstr>
      <vt:lpstr>1.  Giới thiệu đề tài</vt:lpstr>
      <vt:lpstr>2.  Mô tả hệ thống</vt:lpstr>
      <vt:lpstr>2.1. Các chức năng của hệ thống </vt:lpstr>
      <vt:lpstr>2.1. Các chức năng của hệ thống </vt:lpstr>
      <vt:lpstr>Usecase Diagram</vt:lpstr>
      <vt:lpstr>Sequence Diagram</vt:lpstr>
      <vt:lpstr>Sequence Diagram (tiếp)</vt:lpstr>
      <vt:lpstr>2.1.  Cấu trúc thư mục hệ thống</vt:lpstr>
      <vt:lpstr>2.2.  Vai trò của server</vt:lpstr>
      <vt:lpstr>2.3.  Vai trò của Client</vt:lpstr>
      <vt:lpstr>3. Thiết kế giao thức và định dạng thông điệp</vt:lpstr>
      <vt:lpstr>Bảng định dạng thông điệp (tiếp)</vt:lpstr>
      <vt:lpstr>4. Demo ứng dụng</vt:lpstr>
      <vt:lpstr>5.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Xuan Tung 20215162</cp:lastModifiedBy>
  <cp:revision>17</cp:revision>
  <dcterms:created xsi:type="dcterms:W3CDTF">2021-05-28T04:32:29Z</dcterms:created>
  <dcterms:modified xsi:type="dcterms:W3CDTF">2024-12-15T15:57:46Z</dcterms:modified>
</cp:coreProperties>
</file>